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21" r:id="rId2"/>
    <p:sldId id="256" r:id="rId3"/>
    <p:sldId id="331" r:id="rId4"/>
    <p:sldId id="324" r:id="rId5"/>
    <p:sldId id="326" r:id="rId6"/>
    <p:sldId id="329" r:id="rId7"/>
    <p:sldId id="330" r:id="rId8"/>
    <p:sldId id="325" r:id="rId9"/>
    <p:sldId id="332" r:id="rId10"/>
    <p:sldId id="333" r:id="rId11"/>
    <p:sldId id="334" r:id="rId12"/>
    <p:sldId id="319" r:id="rId13"/>
  </p:sldIdLst>
  <p:sldSz cx="12192000" cy="6858000"/>
  <p:notesSz cx="6797675" cy="987266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99"/>
    <a:srgbClr val="0000CC"/>
    <a:srgbClr val="D2A000"/>
    <a:srgbClr val="F8D542"/>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0743" autoAdjust="0"/>
  </p:normalViewPr>
  <p:slideViewPr>
    <p:cSldViewPr snapToGrid="0">
      <p:cViewPr>
        <p:scale>
          <a:sx n="110" d="100"/>
          <a:sy n="110" d="100"/>
        </p:scale>
        <p:origin x="-57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570D534D-ECCB-40A2-B461-87C97B459071}" type="datetimeFigureOut">
              <a:rPr lang="uk-UA" smtClean="0"/>
              <a:t>17.07.2023</a:t>
            </a:fld>
            <a:endParaRPr lang="uk-UA"/>
          </a:p>
        </p:txBody>
      </p:sp>
      <p:sp>
        <p:nvSpPr>
          <p:cNvPr id="4" name="Образ слайда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339AA91A-CF59-4509-9BF1-D498C69119AE}" type="slidenum">
              <a:rPr lang="uk-UA" smtClean="0"/>
              <a:t>‹№›</a:t>
            </a:fld>
            <a:endParaRPr lang="uk-UA"/>
          </a:p>
        </p:txBody>
      </p:sp>
    </p:spTree>
    <p:extLst>
      <p:ext uri="{BB962C8B-B14F-4D97-AF65-F5344CB8AC3E}">
        <p14:creationId xmlns:p14="http://schemas.microsoft.com/office/powerpoint/2010/main" val="2364911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27b8c069a5_0_13:notes"/>
          <p:cNvSpPr>
            <a:spLocks noGrp="1" noRot="1" noChangeAspect="1"/>
          </p:cNvSpPr>
          <p:nvPr>
            <p:ph type="sldImg" idx="2"/>
          </p:nvPr>
        </p:nvSpPr>
        <p:spPr>
          <a:xfrm>
            <a:off x="107950" y="739775"/>
            <a:ext cx="6581775" cy="370363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27b8c069a5_0_13:notes"/>
          <p:cNvSpPr txBox="1">
            <a:spLocks noGrp="1"/>
          </p:cNvSpPr>
          <p:nvPr>
            <p:ph type="body" idx="1"/>
          </p:nvPr>
        </p:nvSpPr>
        <p:spPr>
          <a:xfrm>
            <a:off x="906357" y="4689515"/>
            <a:ext cx="4984962" cy="444269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9496A1BB-48D3-48A2-8A2B-8D8FFB31FD84}" type="datetimeFigureOut">
              <a:rPr lang="uk-UA" smtClean="0"/>
              <a:t>17.07.2023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3734059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496A1BB-48D3-48A2-8A2B-8D8FFB31FD84}" type="datetimeFigureOut">
              <a:rPr lang="uk-UA" smtClean="0"/>
              <a:t>17.07.2023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2160980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496A1BB-48D3-48A2-8A2B-8D8FFB31FD84}" type="datetimeFigureOut">
              <a:rPr lang="uk-UA" smtClean="0"/>
              <a:t>17.07.2023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1765374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Quote">
  <p:cSld name="Quote">
    <p:bg>
      <p:bgPr>
        <a:solidFill>
          <a:srgbClr val="FFFFFF"/>
        </a:solidFill>
        <a:effectLst/>
      </p:bgPr>
    </p:bg>
    <p:spTree>
      <p:nvGrpSpPr>
        <p:cNvPr id="1" name="Shape 37"/>
        <p:cNvGrpSpPr/>
        <p:nvPr/>
      </p:nvGrpSpPr>
      <p:grpSpPr>
        <a:xfrm>
          <a:off x="0" y="0"/>
          <a:ext cx="0" cy="0"/>
          <a:chOff x="0" y="0"/>
          <a:chExt cx="0" cy="0"/>
        </a:xfrm>
      </p:grpSpPr>
      <p:sp>
        <p:nvSpPr>
          <p:cNvPr id="38" name="Google Shape;38;p24"/>
          <p:cNvSpPr txBox="1">
            <a:spLocks noGrp="1"/>
          </p:cNvSpPr>
          <p:nvPr>
            <p:ph type="title"/>
          </p:nvPr>
        </p:nvSpPr>
        <p:spPr>
          <a:xfrm>
            <a:off x="889000" y="1524000"/>
            <a:ext cx="10414000" cy="3810000"/>
          </a:xfrm>
          <a:prstGeom prst="rect">
            <a:avLst/>
          </a:prstGeom>
          <a:noFill/>
          <a:ln>
            <a:noFill/>
          </a:ln>
        </p:spPr>
        <p:txBody>
          <a:bodyPr spcFirstLastPara="1" wrap="square" lIns="25400" tIns="25400" rIns="25400" bIns="25400" anchor="ctr" anchorCtr="0">
            <a:normAutofit/>
          </a:bodyPr>
          <a:lstStyle>
            <a:lvl1pPr lvl="0" algn="l">
              <a:lnSpc>
                <a:spcPct val="120000"/>
              </a:lnSpc>
              <a:spcBef>
                <a:spcPts val="0"/>
              </a:spcBef>
              <a:spcAft>
                <a:spcPts val="0"/>
              </a:spcAft>
              <a:buClr>
                <a:srgbClr val="000000"/>
              </a:buClr>
              <a:buSzPts val="6400"/>
              <a:buFont typeface="Arial"/>
              <a:buNone/>
              <a:defRPr sz="3200"/>
            </a:lvl1pPr>
            <a:lvl2pPr lvl="1" algn="l">
              <a:lnSpc>
                <a:spcPct val="120000"/>
              </a:lnSpc>
              <a:spcBef>
                <a:spcPts val="0"/>
              </a:spcBef>
              <a:spcAft>
                <a:spcPts val="0"/>
              </a:spcAft>
              <a:buClr>
                <a:srgbClr val="000000"/>
              </a:buClr>
              <a:buSzPts val="1800"/>
              <a:buNone/>
              <a:defRPr/>
            </a:lvl2pPr>
            <a:lvl3pPr lvl="2" algn="l">
              <a:lnSpc>
                <a:spcPct val="120000"/>
              </a:lnSpc>
              <a:spcBef>
                <a:spcPts val="0"/>
              </a:spcBef>
              <a:spcAft>
                <a:spcPts val="0"/>
              </a:spcAft>
              <a:buClr>
                <a:srgbClr val="000000"/>
              </a:buClr>
              <a:buSzPts val="1800"/>
              <a:buNone/>
              <a:defRPr/>
            </a:lvl3pPr>
            <a:lvl4pPr lvl="3" algn="l">
              <a:lnSpc>
                <a:spcPct val="120000"/>
              </a:lnSpc>
              <a:spcBef>
                <a:spcPts val="0"/>
              </a:spcBef>
              <a:spcAft>
                <a:spcPts val="0"/>
              </a:spcAft>
              <a:buClr>
                <a:srgbClr val="000000"/>
              </a:buClr>
              <a:buSzPts val="1800"/>
              <a:buNone/>
              <a:defRPr/>
            </a:lvl4pPr>
            <a:lvl5pPr lvl="4" algn="l">
              <a:lnSpc>
                <a:spcPct val="120000"/>
              </a:lnSpc>
              <a:spcBef>
                <a:spcPts val="0"/>
              </a:spcBef>
              <a:spcAft>
                <a:spcPts val="0"/>
              </a:spcAft>
              <a:buClr>
                <a:srgbClr val="000000"/>
              </a:buClr>
              <a:buSzPts val="1800"/>
              <a:buNone/>
              <a:defRPr/>
            </a:lvl5pPr>
            <a:lvl6pPr lvl="5" algn="l">
              <a:lnSpc>
                <a:spcPct val="120000"/>
              </a:lnSpc>
              <a:spcBef>
                <a:spcPts val="0"/>
              </a:spcBef>
              <a:spcAft>
                <a:spcPts val="0"/>
              </a:spcAft>
              <a:buClr>
                <a:srgbClr val="000000"/>
              </a:buClr>
              <a:buSzPts val="1800"/>
              <a:buNone/>
              <a:defRPr/>
            </a:lvl6pPr>
            <a:lvl7pPr lvl="6" algn="l">
              <a:lnSpc>
                <a:spcPct val="120000"/>
              </a:lnSpc>
              <a:spcBef>
                <a:spcPts val="0"/>
              </a:spcBef>
              <a:spcAft>
                <a:spcPts val="0"/>
              </a:spcAft>
              <a:buClr>
                <a:srgbClr val="000000"/>
              </a:buClr>
              <a:buSzPts val="1800"/>
              <a:buNone/>
              <a:defRPr/>
            </a:lvl7pPr>
            <a:lvl8pPr lvl="7" algn="l">
              <a:lnSpc>
                <a:spcPct val="120000"/>
              </a:lnSpc>
              <a:spcBef>
                <a:spcPts val="0"/>
              </a:spcBef>
              <a:spcAft>
                <a:spcPts val="0"/>
              </a:spcAft>
              <a:buClr>
                <a:srgbClr val="000000"/>
              </a:buClr>
              <a:buSzPts val="1800"/>
              <a:buNone/>
              <a:defRPr/>
            </a:lvl8pPr>
            <a:lvl9pPr lvl="8" algn="l">
              <a:lnSpc>
                <a:spcPct val="120000"/>
              </a:lnSpc>
              <a:spcBef>
                <a:spcPts val="0"/>
              </a:spcBef>
              <a:spcAft>
                <a:spcPts val="0"/>
              </a:spcAft>
              <a:buClr>
                <a:srgbClr val="000000"/>
              </a:buClr>
              <a:buSzPts val="1800"/>
              <a:buNone/>
              <a:defRPr/>
            </a:lvl9pPr>
          </a:lstStyle>
          <a:p>
            <a:endParaRPr/>
          </a:p>
        </p:txBody>
      </p:sp>
      <p:sp>
        <p:nvSpPr>
          <p:cNvPr id="39" name="Google Shape;39;p24"/>
          <p:cNvSpPr txBox="1">
            <a:spLocks noGrp="1"/>
          </p:cNvSpPr>
          <p:nvPr>
            <p:ph type="sldNum" idx="12"/>
          </p:nvPr>
        </p:nvSpPr>
        <p:spPr>
          <a:xfrm>
            <a:off x="628650" y="6419850"/>
            <a:ext cx="233958" cy="605294"/>
          </a:xfrm>
          <a:prstGeom prst="rect">
            <a:avLst/>
          </a:prstGeom>
          <a:noFill/>
          <a:ln>
            <a:noFill/>
          </a:ln>
        </p:spPr>
        <p:txBody>
          <a:bodyPr spcFirstLastPara="1" wrap="square" lIns="25400" tIns="25400" rIns="25400" bIns="25400" anchor="t" anchorCtr="0">
            <a:spAutoFit/>
          </a:bodyPr>
          <a:lstStyle>
            <a:lvl1pPr marL="0" marR="0" lvl="0" indent="0" algn="l">
              <a:lnSpc>
                <a:spcPct val="100000"/>
              </a:lnSpc>
              <a:spcBef>
                <a:spcPts val="0"/>
              </a:spcBef>
              <a:spcAft>
                <a:spcPts val="0"/>
              </a:spcAft>
              <a:buClr>
                <a:srgbClr val="000000"/>
              </a:buClr>
              <a:buSzPts val="2400"/>
              <a:buFont typeface="Arial"/>
              <a:buNone/>
              <a:defRPr>
                <a:solidFill>
                  <a:srgbClr val="000000"/>
                </a:solidFill>
              </a:defRPr>
            </a:lvl1pPr>
            <a:lvl2pPr marL="0" marR="0" lvl="1" indent="0" algn="l">
              <a:lnSpc>
                <a:spcPct val="100000"/>
              </a:lnSpc>
              <a:spcBef>
                <a:spcPts val="0"/>
              </a:spcBef>
              <a:spcAft>
                <a:spcPts val="0"/>
              </a:spcAft>
              <a:buClr>
                <a:srgbClr val="000000"/>
              </a:buClr>
              <a:buSzPts val="2400"/>
              <a:buFont typeface="Arial"/>
              <a:buNone/>
              <a:defRPr>
                <a:solidFill>
                  <a:srgbClr val="000000"/>
                </a:solidFill>
              </a:defRPr>
            </a:lvl2pPr>
            <a:lvl3pPr marL="0" marR="0" lvl="2" indent="0" algn="l">
              <a:lnSpc>
                <a:spcPct val="100000"/>
              </a:lnSpc>
              <a:spcBef>
                <a:spcPts val="0"/>
              </a:spcBef>
              <a:spcAft>
                <a:spcPts val="0"/>
              </a:spcAft>
              <a:buClr>
                <a:srgbClr val="000000"/>
              </a:buClr>
              <a:buSzPts val="2400"/>
              <a:buFont typeface="Arial"/>
              <a:buNone/>
              <a:defRPr>
                <a:solidFill>
                  <a:srgbClr val="000000"/>
                </a:solidFill>
              </a:defRPr>
            </a:lvl3pPr>
            <a:lvl4pPr marL="0" marR="0" lvl="3" indent="0" algn="l">
              <a:lnSpc>
                <a:spcPct val="100000"/>
              </a:lnSpc>
              <a:spcBef>
                <a:spcPts val="0"/>
              </a:spcBef>
              <a:spcAft>
                <a:spcPts val="0"/>
              </a:spcAft>
              <a:buClr>
                <a:srgbClr val="000000"/>
              </a:buClr>
              <a:buSzPts val="2400"/>
              <a:buFont typeface="Arial"/>
              <a:buNone/>
              <a:defRPr>
                <a:solidFill>
                  <a:srgbClr val="000000"/>
                </a:solidFill>
              </a:defRPr>
            </a:lvl4pPr>
            <a:lvl5pPr marL="0" marR="0" lvl="4" indent="0" algn="l">
              <a:lnSpc>
                <a:spcPct val="100000"/>
              </a:lnSpc>
              <a:spcBef>
                <a:spcPts val="0"/>
              </a:spcBef>
              <a:spcAft>
                <a:spcPts val="0"/>
              </a:spcAft>
              <a:buClr>
                <a:srgbClr val="000000"/>
              </a:buClr>
              <a:buSzPts val="2400"/>
              <a:buFont typeface="Arial"/>
              <a:buNone/>
              <a:defRPr>
                <a:solidFill>
                  <a:srgbClr val="000000"/>
                </a:solidFill>
              </a:defRPr>
            </a:lvl5pPr>
            <a:lvl6pPr marL="0" marR="0" lvl="5" indent="0" algn="l">
              <a:lnSpc>
                <a:spcPct val="100000"/>
              </a:lnSpc>
              <a:spcBef>
                <a:spcPts val="0"/>
              </a:spcBef>
              <a:spcAft>
                <a:spcPts val="0"/>
              </a:spcAft>
              <a:buClr>
                <a:srgbClr val="000000"/>
              </a:buClr>
              <a:buSzPts val="2400"/>
              <a:buFont typeface="Arial"/>
              <a:buNone/>
              <a:defRPr>
                <a:solidFill>
                  <a:srgbClr val="000000"/>
                </a:solidFill>
              </a:defRPr>
            </a:lvl6pPr>
            <a:lvl7pPr marL="0" marR="0" lvl="6" indent="0" algn="l">
              <a:lnSpc>
                <a:spcPct val="100000"/>
              </a:lnSpc>
              <a:spcBef>
                <a:spcPts val="0"/>
              </a:spcBef>
              <a:spcAft>
                <a:spcPts val="0"/>
              </a:spcAft>
              <a:buClr>
                <a:srgbClr val="000000"/>
              </a:buClr>
              <a:buSzPts val="2400"/>
              <a:buFont typeface="Arial"/>
              <a:buNone/>
              <a:defRPr>
                <a:solidFill>
                  <a:srgbClr val="000000"/>
                </a:solidFill>
              </a:defRPr>
            </a:lvl7pPr>
            <a:lvl8pPr marL="0" marR="0" lvl="7" indent="0" algn="l">
              <a:lnSpc>
                <a:spcPct val="100000"/>
              </a:lnSpc>
              <a:spcBef>
                <a:spcPts val="0"/>
              </a:spcBef>
              <a:spcAft>
                <a:spcPts val="0"/>
              </a:spcAft>
              <a:buClr>
                <a:srgbClr val="000000"/>
              </a:buClr>
              <a:buSzPts val="2400"/>
              <a:buFont typeface="Arial"/>
              <a:buNone/>
              <a:defRPr>
                <a:solidFill>
                  <a:srgbClr val="000000"/>
                </a:solidFill>
              </a:defRPr>
            </a:lvl8pPr>
            <a:lvl9pPr marL="0" marR="0" lvl="8" indent="0" algn="l">
              <a:lnSpc>
                <a:spcPct val="100000"/>
              </a:lnSpc>
              <a:spcBef>
                <a:spcPts val="0"/>
              </a:spcBef>
              <a:spcAft>
                <a:spcPts val="0"/>
              </a:spcAft>
              <a:buClr>
                <a:srgbClr val="000000"/>
              </a:buClr>
              <a:buSzPts val="2400"/>
              <a:buFont typeface="Arial"/>
              <a:buNone/>
              <a:defRPr>
                <a:solidFill>
                  <a:srgbClr val="000000"/>
                </a:solidFill>
              </a:defRPr>
            </a:lvl9pPr>
          </a:lstStyle>
          <a:p>
            <a:fld id="{00000000-1234-1234-1234-123412341234}" type="slidenum">
              <a:rPr lang="en-US" smtClean="0"/>
              <a:pPr/>
              <a:t>‹№›</a:t>
            </a:fld>
            <a:endParaRPr lang="en-US">
              <a:solidFill>
                <a:srgbClr val="8E8E8E"/>
              </a:solidFill>
            </a:endParaRPr>
          </a:p>
        </p:txBody>
      </p:sp>
    </p:spTree>
    <p:extLst>
      <p:ext uri="{BB962C8B-B14F-4D97-AF65-F5344CB8AC3E}">
        <p14:creationId xmlns:p14="http://schemas.microsoft.com/office/powerpoint/2010/main" val="1941284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H2 / Quote / Text">
  <p:cSld name="H2 / Quote / Text">
    <p:spTree>
      <p:nvGrpSpPr>
        <p:cNvPr id="1" name="Shape 19"/>
        <p:cNvGrpSpPr/>
        <p:nvPr/>
      </p:nvGrpSpPr>
      <p:grpSpPr>
        <a:xfrm>
          <a:off x="0" y="0"/>
          <a:ext cx="0" cy="0"/>
          <a:chOff x="0" y="0"/>
          <a:chExt cx="0" cy="0"/>
        </a:xfrm>
      </p:grpSpPr>
      <p:sp>
        <p:nvSpPr>
          <p:cNvPr id="20" name="Google Shape;20;p19"/>
          <p:cNvSpPr/>
          <p:nvPr/>
        </p:nvSpPr>
        <p:spPr>
          <a:xfrm>
            <a:off x="254000" y="254000"/>
            <a:ext cx="11684000" cy="63500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3200"/>
              <a:buFont typeface="Helvetica Neue"/>
              <a:buNone/>
            </a:pPr>
            <a:endParaRPr sz="1600" b="0" i="0" u="none" strike="noStrike" cap="none" dirty="0">
              <a:solidFill>
                <a:srgbClr val="FFFFFF"/>
              </a:solidFill>
              <a:latin typeface="Helvetica Neue"/>
              <a:ea typeface="Helvetica Neue"/>
              <a:cs typeface="Helvetica Neue"/>
              <a:sym typeface="Helvetica Neue"/>
            </a:endParaRPr>
          </a:p>
        </p:txBody>
      </p:sp>
      <p:sp>
        <p:nvSpPr>
          <p:cNvPr id="21" name="Google Shape;21;p19"/>
          <p:cNvSpPr txBox="1">
            <a:spLocks noGrp="1"/>
          </p:cNvSpPr>
          <p:nvPr>
            <p:ph type="title"/>
          </p:nvPr>
        </p:nvSpPr>
        <p:spPr>
          <a:xfrm>
            <a:off x="889000" y="1524000"/>
            <a:ext cx="10414000" cy="3810000"/>
          </a:xfrm>
          <a:prstGeom prst="rect">
            <a:avLst/>
          </a:prstGeom>
          <a:noFill/>
          <a:ln>
            <a:noFill/>
          </a:ln>
        </p:spPr>
        <p:txBody>
          <a:bodyPr spcFirstLastPara="1" wrap="square" lIns="25400" tIns="25400" rIns="25400" bIns="25400" anchor="ctr" anchorCtr="0">
            <a:normAutofit/>
          </a:bodyPr>
          <a:lstStyle>
            <a:lvl1pPr lvl="0" algn="ctr">
              <a:lnSpc>
                <a:spcPct val="120000"/>
              </a:lnSpc>
              <a:spcBef>
                <a:spcPts val="0"/>
              </a:spcBef>
              <a:spcAft>
                <a:spcPts val="0"/>
              </a:spcAft>
              <a:buClr>
                <a:srgbClr val="000000"/>
              </a:buClr>
              <a:buSzPts val="8000"/>
              <a:buFont typeface="Arial"/>
              <a:buNone/>
              <a:defRPr sz="4000"/>
            </a:lvl1pPr>
            <a:lvl2pPr lvl="1" algn="l">
              <a:lnSpc>
                <a:spcPct val="120000"/>
              </a:lnSpc>
              <a:spcBef>
                <a:spcPts val="0"/>
              </a:spcBef>
              <a:spcAft>
                <a:spcPts val="0"/>
              </a:spcAft>
              <a:buClr>
                <a:srgbClr val="000000"/>
              </a:buClr>
              <a:buSzPts val="1800"/>
              <a:buNone/>
              <a:defRPr/>
            </a:lvl2pPr>
            <a:lvl3pPr lvl="2" algn="l">
              <a:lnSpc>
                <a:spcPct val="120000"/>
              </a:lnSpc>
              <a:spcBef>
                <a:spcPts val="0"/>
              </a:spcBef>
              <a:spcAft>
                <a:spcPts val="0"/>
              </a:spcAft>
              <a:buClr>
                <a:srgbClr val="000000"/>
              </a:buClr>
              <a:buSzPts val="1800"/>
              <a:buNone/>
              <a:defRPr/>
            </a:lvl3pPr>
            <a:lvl4pPr lvl="3" algn="l">
              <a:lnSpc>
                <a:spcPct val="120000"/>
              </a:lnSpc>
              <a:spcBef>
                <a:spcPts val="0"/>
              </a:spcBef>
              <a:spcAft>
                <a:spcPts val="0"/>
              </a:spcAft>
              <a:buClr>
                <a:srgbClr val="000000"/>
              </a:buClr>
              <a:buSzPts val="1800"/>
              <a:buNone/>
              <a:defRPr/>
            </a:lvl4pPr>
            <a:lvl5pPr lvl="4" algn="l">
              <a:lnSpc>
                <a:spcPct val="120000"/>
              </a:lnSpc>
              <a:spcBef>
                <a:spcPts val="0"/>
              </a:spcBef>
              <a:spcAft>
                <a:spcPts val="0"/>
              </a:spcAft>
              <a:buClr>
                <a:srgbClr val="000000"/>
              </a:buClr>
              <a:buSzPts val="1800"/>
              <a:buNone/>
              <a:defRPr/>
            </a:lvl5pPr>
            <a:lvl6pPr lvl="5" algn="l">
              <a:lnSpc>
                <a:spcPct val="120000"/>
              </a:lnSpc>
              <a:spcBef>
                <a:spcPts val="0"/>
              </a:spcBef>
              <a:spcAft>
                <a:spcPts val="0"/>
              </a:spcAft>
              <a:buClr>
                <a:srgbClr val="000000"/>
              </a:buClr>
              <a:buSzPts val="1800"/>
              <a:buNone/>
              <a:defRPr/>
            </a:lvl6pPr>
            <a:lvl7pPr lvl="6" algn="l">
              <a:lnSpc>
                <a:spcPct val="120000"/>
              </a:lnSpc>
              <a:spcBef>
                <a:spcPts val="0"/>
              </a:spcBef>
              <a:spcAft>
                <a:spcPts val="0"/>
              </a:spcAft>
              <a:buClr>
                <a:srgbClr val="000000"/>
              </a:buClr>
              <a:buSzPts val="1800"/>
              <a:buNone/>
              <a:defRPr/>
            </a:lvl7pPr>
            <a:lvl8pPr lvl="7" algn="l">
              <a:lnSpc>
                <a:spcPct val="120000"/>
              </a:lnSpc>
              <a:spcBef>
                <a:spcPts val="0"/>
              </a:spcBef>
              <a:spcAft>
                <a:spcPts val="0"/>
              </a:spcAft>
              <a:buClr>
                <a:srgbClr val="000000"/>
              </a:buClr>
              <a:buSzPts val="1800"/>
              <a:buNone/>
              <a:defRPr/>
            </a:lvl8pPr>
            <a:lvl9pPr lvl="8" algn="l">
              <a:lnSpc>
                <a:spcPct val="120000"/>
              </a:lnSpc>
              <a:spcBef>
                <a:spcPts val="0"/>
              </a:spcBef>
              <a:spcAft>
                <a:spcPts val="0"/>
              </a:spcAft>
              <a:buClr>
                <a:srgbClr val="000000"/>
              </a:buClr>
              <a:buSzPts val="1800"/>
              <a:buNone/>
              <a:defRPr/>
            </a:lvl9pPr>
          </a:lstStyle>
          <a:p>
            <a:endParaRPr/>
          </a:p>
        </p:txBody>
      </p:sp>
      <p:sp>
        <p:nvSpPr>
          <p:cNvPr id="22" name="Google Shape;22;p19"/>
          <p:cNvSpPr txBox="1">
            <a:spLocks noGrp="1"/>
          </p:cNvSpPr>
          <p:nvPr>
            <p:ph type="sldNum" idx="12"/>
          </p:nvPr>
        </p:nvSpPr>
        <p:spPr>
          <a:xfrm>
            <a:off x="5858867" y="6540500"/>
            <a:ext cx="233958" cy="605294"/>
          </a:xfrm>
          <a:prstGeom prst="rect">
            <a:avLst/>
          </a:prstGeom>
          <a:noFill/>
          <a:ln>
            <a:noFill/>
          </a:ln>
        </p:spPr>
        <p:txBody>
          <a:bodyPr spcFirstLastPara="1" wrap="square" lIns="25400" tIns="25400" rIns="25400" bIns="25400" anchor="t" anchorCtr="0">
            <a:spAutoFit/>
          </a:bodyPr>
          <a:lstStyle>
            <a:lvl1pPr marL="0" lvl="0" indent="0" algn="r">
              <a:lnSpc>
                <a:spcPct val="100000"/>
              </a:lnSpc>
              <a:spcBef>
                <a:spcPts val="0"/>
              </a:spcBef>
              <a:spcAft>
                <a:spcPts val="0"/>
              </a:spcAft>
              <a:buClr>
                <a:srgbClr val="8E8E8E"/>
              </a:buClr>
              <a:buSzPts val="2400"/>
              <a:buFont typeface="Arial"/>
              <a:buNone/>
              <a:defRPr sz="1200">
                <a:solidFill>
                  <a:srgbClr val="8E8E8E"/>
                </a:solidFill>
                <a:latin typeface="Arial"/>
                <a:ea typeface="Arial"/>
                <a:cs typeface="Arial"/>
                <a:sym typeface="Arial"/>
              </a:defRPr>
            </a:lvl1pPr>
            <a:lvl2pPr marL="0" lvl="1" indent="0" algn="r">
              <a:lnSpc>
                <a:spcPct val="100000"/>
              </a:lnSpc>
              <a:spcBef>
                <a:spcPts val="0"/>
              </a:spcBef>
              <a:spcAft>
                <a:spcPts val="0"/>
              </a:spcAft>
              <a:buClr>
                <a:srgbClr val="8E8E8E"/>
              </a:buClr>
              <a:buSzPts val="2400"/>
              <a:buFont typeface="Arial"/>
              <a:buNone/>
              <a:defRPr sz="1200">
                <a:solidFill>
                  <a:srgbClr val="8E8E8E"/>
                </a:solidFill>
                <a:latin typeface="Arial"/>
                <a:ea typeface="Arial"/>
                <a:cs typeface="Arial"/>
                <a:sym typeface="Arial"/>
              </a:defRPr>
            </a:lvl2pPr>
            <a:lvl3pPr marL="0" lvl="2" indent="0" algn="r">
              <a:lnSpc>
                <a:spcPct val="100000"/>
              </a:lnSpc>
              <a:spcBef>
                <a:spcPts val="0"/>
              </a:spcBef>
              <a:spcAft>
                <a:spcPts val="0"/>
              </a:spcAft>
              <a:buClr>
                <a:srgbClr val="8E8E8E"/>
              </a:buClr>
              <a:buSzPts val="2400"/>
              <a:buFont typeface="Arial"/>
              <a:buNone/>
              <a:defRPr sz="1200">
                <a:solidFill>
                  <a:srgbClr val="8E8E8E"/>
                </a:solidFill>
                <a:latin typeface="Arial"/>
                <a:ea typeface="Arial"/>
                <a:cs typeface="Arial"/>
                <a:sym typeface="Arial"/>
              </a:defRPr>
            </a:lvl3pPr>
            <a:lvl4pPr marL="0" lvl="3" indent="0" algn="r">
              <a:lnSpc>
                <a:spcPct val="100000"/>
              </a:lnSpc>
              <a:spcBef>
                <a:spcPts val="0"/>
              </a:spcBef>
              <a:spcAft>
                <a:spcPts val="0"/>
              </a:spcAft>
              <a:buClr>
                <a:srgbClr val="8E8E8E"/>
              </a:buClr>
              <a:buSzPts val="2400"/>
              <a:buFont typeface="Arial"/>
              <a:buNone/>
              <a:defRPr sz="1200">
                <a:solidFill>
                  <a:srgbClr val="8E8E8E"/>
                </a:solidFill>
                <a:latin typeface="Arial"/>
                <a:ea typeface="Arial"/>
                <a:cs typeface="Arial"/>
                <a:sym typeface="Arial"/>
              </a:defRPr>
            </a:lvl4pPr>
            <a:lvl5pPr marL="0" lvl="4" indent="0" algn="r">
              <a:lnSpc>
                <a:spcPct val="100000"/>
              </a:lnSpc>
              <a:spcBef>
                <a:spcPts val="0"/>
              </a:spcBef>
              <a:spcAft>
                <a:spcPts val="0"/>
              </a:spcAft>
              <a:buClr>
                <a:srgbClr val="8E8E8E"/>
              </a:buClr>
              <a:buSzPts val="2400"/>
              <a:buFont typeface="Arial"/>
              <a:buNone/>
              <a:defRPr sz="1200">
                <a:solidFill>
                  <a:srgbClr val="8E8E8E"/>
                </a:solidFill>
                <a:latin typeface="Arial"/>
                <a:ea typeface="Arial"/>
                <a:cs typeface="Arial"/>
                <a:sym typeface="Arial"/>
              </a:defRPr>
            </a:lvl5pPr>
            <a:lvl6pPr marL="0" lvl="5" indent="0" algn="r">
              <a:lnSpc>
                <a:spcPct val="100000"/>
              </a:lnSpc>
              <a:spcBef>
                <a:spcPts val="0"/>
              </a:spcBef>
              <a:spcAft>
                <a:spcPts val="0"/>
              </a:spcAft>
              <a:buClr>
                <a:srgbClr val="8E8E8E"/>
              </a:buClr>
              <a:buSzPts val="2400"/>
              <a:buFont typeface="Arial"/>
              <a:buNone/>
              <a:defRPr sz="1200">
                <a:solidFill>
                  <a:srgbClr val="8E8E8E"/>
                </a:solidFill>
                <a:latin typeface="Arial"/>
                <a:ea typeface="Arial"/>
                <a:cs typeface="Arial"/>
                <a:sym typeface="Arial"/>
              </a:defRPr>
            </a:lvl6pPr>
            <a:lvl7pPr marL="0" lvl="6" indent="0" algn="r">
              <a:lnSpc>
                <a:spcPct val="100000"/>
              </a:lnSpc>
              <a:spcBef>
                <a:spcPts val="0"/>
              </a:spcBef>
              <a:spcAft>
                <a:spcPts val="0"/>
              </a:spcAft>
              <a:buClr>
                <a:srgbClr val="8E8E8E"/>
              </a:buClr>
              <a:buSzPts val="2400"/>
              <a:buFont typeface="Arial"/>
              <a:buNone/>
              <a:defRPr sz="1200">
                <a:solidFill>
                  <a:srgbClr val="8E8E8E"/>
                </a:solidFill>
                <a:latin typeface="Arial"/>
                <a:ea typeface="Arial"/>
                <a:cs typeface="Arial"/>
                <a:sym typeface="Arial"/>
              </a:defRPr>
            </a:lvl7pPr>
            <a:lvl8pPr marL="0" lvl="7" indent="0" algn="r">
              <a:lnSpc>
                <a:spcPct val="100000"/>
              </a:lnSpc>
              <a:spcBef>
                <a:spcPts val="0"/>
              </a:spcBef>
              <a:spcAft>
                <a:spcPts val="0"/>
              </a:spcAft>
              <a:buClr>
                <a:srgbClr val="8E8E8E"/>
              </a:buClr>
              <a:buSzPts val="2400"/>
              <a:buFont typeface="Arial"/>
              <a:buNone/>
              <a:defRPr sz="1200">
                <a:solidFill>
                  <a:srgbClr val="8E8E8E"/>
                </a:solidFill>
                <a:latin typeface="Arial"/>
                <a:ea typeface="Arial"/>
                <a:cs typeface="Arial"/>
                <a:sym typeface="Arial"/>
              </a:defRPr>
            </a:lvl8pPr>
            <a:lvl9pPr marL="0" lvl="8" indent="0" algn="r">
              <a:lnSpc>
                <a:spcPct val="100000"/>
              </a:lnSpc>
              <a:spcBef>
                <a:spcPts val="0"/>
              </a:spcBef>
              <a:spcAft>
                <a:spcPts val="0"/>
              </a:spcAft>
              <a:buClr>
                <a:srgbClr val="8E8E8E"/>
              </a:buClr>
              <a:buSzPts val="2400"/>
              <a:buFont typeface="Arial"/>
              <a:buNone/>
              <a:defRPr sz="1200">
                <a:solidFill>
                  <a:srgbClr val="8E8E8E"/>
                </a:solidFill>
                <a:latin typeface="Arial"/>
                <a:ea typeface="Arial"/>
                <a:cs typeface="Arial"/>
                <a:sym typeface="Arial"/>
              </a:defRPr>
            </a:lvl9pPr>
          </a:lstStyle>
          <a:p>
            <a:fld id="{00000000-1234-1234-1234-123412341234}" type="slidenum">
              <a:rPr lang="en-US" smtClean="0"/>
              <a:pPr/>
              <a:t>‹№›</a:t>
            </a:fld>
            <a:endParaRPr lang="en-US" dirty="0"/>
          </a:p>
        </p:txBody>
      </p:sp>
    </p:spTree>
    <p:extLst>
      <p:ext uri="{BB962C8B-B14F-4D97-AF65-F5344CB8AC3E}">
        <p14:creationId xmlns:p14="http://schemas.microsoft.com/office/powerpoint/2010/main" val="173359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496A1BB-48D3-48A2-8A2B-8D8FFB31FD84}" type="datetimeFigureOut">
              <a:rPr lang="uk-UA" smtClean="0"/>
              <a:t>17.07.2023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2208580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496A1BB-48D3-48A2-8A2B-8D8FFB31FD84}" type="datetimeFigureOut">
              <a:rPr lang="uk-UA" smtClean="0"/>
              <a:t>17.07.2023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1910097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9496A1BB-48D3-48A2-8A2B-8D8FFB31FD84}" type="datetimeFigureOut">
              <a:rPr lang="uk-UA" smtClean="0"/>
              <a:t>17.07.2023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631340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496A1BB-48D3-48A2-8A2B-8D8FFB31FD84}" type="datetimeFigureOut">
              <a:rPr lang="uk-UA" smtClean="0"/>
              <a:t>17.07.2023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67487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9496A1BB-48D3-48A2-8A2B-8D8FFB31FD84}" type="datetimeFigureOut">
              <a:rPr lang="uk-UA" smtClean="0"/>
              <a:t>17.07.2023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313930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496A1BB-48D3-48A2-8A2B-8D8FFB31FD84}" type="datetimeFigureOut">
              <a:rPr lang="uk-UA" smtClean="0"/>
              <a:t>17.07.2023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3389860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496A1BB-48D3-48A2-8A2B-8D8FFB31FD84}" type="datetimeFigureOut">
              <a:rPr lang="uk-UA" smtClean="0"/>
              <a:t>17.07.2023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412119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496A1BB-48D3-48A2-8A2B-8D8FFB31FD84}" type="datetimeFigureOut">
              <a:rPr lang="uk-UA" smtClean="0"/>
              <a:t>17.07.2023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E63DA80-B2A3-48D8-A06E-4FB24C1C67BF}" type="slidenum">
              <a:rPr lang="uk-UA" smtClean="0"/>
              <a:t>‹№›</a:t>
            </a:fld>
            <a:endParaRPr lang="uk-UA"/>
          </a:p>
        </p:txBody>
      </p:sp>
    </p:spTree>
    <p:extLst>
      <p:ext uri="{BB962C8B-B14F-4D97-AF65-F5344CB8AC3E}">
        <p14:creationId xmlns:p14="http://schemas.microsoft.com/office/powerpoint/2010/main" val="37844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6A1BB-48D3-48A2-8A2B-8D8FFB31FD84}" type="datetimeFigureOut">
              <a:rPr lang="uk-UA" smtClean="0"/>
              <a:t>17.07.2023</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3DA80-B2A3-48D8-A06E-4FB24C1C67BF}" type="slidenum">
              <a:rPr lang="uk-UA" smtClean="0"/>
              <a:t>‹№›</a:t>
            </a:fld>
            <a:endParaRPr lang="uk-UA"/>
          </a:p>
        </p:txBody>
      </p:sp>
    </p:spTree>
    <p:extLst>
      <p:ext uri="{BB962C8B-B14F-4D97-AF65-F5344CB8AC3E}">
        <p14:creationId xmlns:p14="http://schemas.microsoft.com/office/powerpoint/2010/main" val="3549885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4.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6.jpeg"/><Relationship Id="rId11" Type="http://schemas.openxmlformats.org/officeDocument/2006/relationships/image" Target="../media/image31.png"/><Relationship Id="rId5" Type="http://schemas.openxmlformats.org/officeDocument/2006/relationships/image" Target="../media/image4.png"/><Relationship Id="rId15" Type="http://schemas.openxmlformats.org/officeDocument/2006/relationships/image" Target="../media/image35.png"/><Relationship Id="rId10" Type="http://schemas.openxmlformats.org/officeDocument/2006/relationships/image" Target="../media/image30.jpeg"/><Relationship Id="rId4" Type="http://schemas.openxmlformats.org/officeDocument/2006/relationships/image" Target="../media/image25.png"/><Relationship Id="rId9" Type="http://schemas.openxmlformats.org/officeDocument/2006/relationships/image" Target="../media/image29.jpeg"/><Relationship Id="rId14" Type="http://schemas.openxmlformats.org/officeDocument/2006/relationships/image" Target="../media/image34.jpeg"/></Relationships>
</file>

<file path=ppt/slides/_rels/slide11.xml.rels><?xml version="1.0" encoding="UTF-8" standalone="yes"?>
<Relationships xmlns="http://schemas.openxmlformats.org/package/2006/relationships"><Relationship Id="rId3" Type="http://schemas.openxmlformats.org/officeDocument/2006/relationships/hyperlink" Target="http://www.dcz.gov.ua/" TargetMode="External"/><Relationship Id="rId2" Type="http://schemas.openxmlformats.org/officeDocument/2006/relationships/image" Target="../media/image36.jpeg"/><Relationship Id="rId1" Type="http://schemas.openxmlformats.org/officeDocument/2006/relationships/slideLayout" Target="../slideLayouts/slideLayout13.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3.png"/><Relationship Id="rId4" Type="http://schemas.openxmlformats.org/officeDocument/2006/relationships/image" Target="../media/image3.jpeg"/><Relationship Id="rId9" Type="http://schemas.microsoft.com/office/2007/relationships/hdphoto" Target="../media/hdphoto1.wdp"/></Relationships>
</file>

<file path=ppt/slides/_rels/slide7.xml.rels><?xml version="1.0" encoding="UTF-8" standalone="yes"?>
<Relationships xmlns="http://schemas.openxmlformats.org/package/2006/relationships"><Relationship Id="rId8" Type="http://schemas.openxmlformats.org/officeDocument/2006/relationships/image" Target="../media/image17.png"/><Relationship Id="rId13" Type="http://schemas.microsoft.com/office/2007/relationships/hdphoto" Target="../media/hdphoto2.wdp"/><Relationship Id="rId3" Type="http://schemas.openxmlformats.org/officeDocument/2006/relationships/image" Target="../media/image2.png"/><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3.jpeg"/><Relationship Id="rId9" Type="http://schemas.openxmlformats.org/officeDocument/2006/relationships/image" Target="../media/image18.jpeg"/><Relationship Id="rId1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2.png"/><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1.png"/><Relationship Id="rId4" Type="http://schemas.openxmlformats.org/officeDocument/2006/relationships/image" Target="../media/image3.jpeg"/><Relationship Id="rId9"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Группа 12"/>
          <p:cNvGrpSpPr/>
          <p:nvPr/>
        </p:nvGrpSpPr>
        <p:grpSpPr>
          <a:xfrm>
            <a:off x="8471648" y="492721"/>
            <a:ext cx="3089886" cy="894605"/>
            <a:chOff x="8784893" y="245594"/>
            <a:chExt cx="3089886"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4893" y="478233"/>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785858" y="520314"/>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47" name="Text Box 3"/>
          <p:cNvSpPr txBox="1">
            <a:spLocks noChangeArrowheads="1"/>
          </p:cNvSpPr>
          <p:nvPr/>
        </p:nvSpPr>
        <p:spPr bwMode="auto">
          <a:xfrm>
            <a:off x="1372757" y="2199051"/>
            <a:ext cx="10077791" cy="2459212"/>
          </a:xfrm>
          <a:prstGeom prst="rect">
            <a:avLst/>
          </a:prstGeom>
          <a:noFill/>
          <a:ln w="25400" algn="ctr">
            <a:noFill/>
            <a:miter lim="800000"/>
            <a:headEnd/>
            <a:tailEnd/>
          </a:ln>
          <a:effectLst/>
          <a:extLst>
            <a:ext uri="{909E8E84-426E-40DD-AFC4-6F175D3DCCD1}">
              <a14:hiddenFill xmlns:a14="http://schemas.microsoft.com/office/drawing/2010/main">
                <a:solidFill>
                  <a:srgbClr val="464646"/>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uk-UA" altLang="uk-UA" sz="4400" b="1" dirty="0" smtClean="0">
                <a:ln>
                  <a:solidFill>
                    <a:schemeClr val="accent5">
                      <a:lumMod val="50000"/>
                    </a:schemeClr>
                  </a:solidFill>
                </a:ln>
                <a:solidFill>
                  <a:schemeClr val="accent5">
                    <a:lumMod val="50000"/>
                  </a:schemeClr>
                </a:solidFill>
                <a:latin typeface="Century Gothic" panose="020B0502020202020204" pitchFamily="34" charset="0"/>
              </a:rPr>
              <a:t>МІКРОГРАНТИ</a:t>
            </a:r>
          </a:p>
          <a:p>
            <a:pPr marL="0" marR="0" lvl="0" indent="0" algn="ctr" defTabSz="914400" rtl="0" eaLnBrk="0" fontAlgn="base" latinLnBrk="0" hangingPunct="0">
              <a:lnSpc>
                <a:spcPct val="100000"/>
              </a:lnSpc>
              <a:spcBef>
                <a:spcPct val="0"/>
              </a:spcBef>
              <a:spcAft>
                <a:spcPct val="0"/>
              </a:spcAft>
              <a:buClrTx/>
              <a:buSzTx/>
              <a:buFontTx/>
              <a:buNone/>
              <a:tabLst/>
            </a:pPr>
            <a:r>
              <a:rPr lang="uk-UA" altLang="uk-UA" sz="4400" b="1" dirty="0" smtClean="0">
                <a:ln>
                  <a:solidFill>
                    <a:schemeClr val="accent5">
                      <a:lumMod val="50000"/>
                    </a:schemeClr>
                  </a:solidFill>
                </a:ln>
                <a:solidFill>
                  <a:schemeClr val="accent5">
                    <a:lumMod val="50000"/>
                  </a:schemeClr>
                </a:solidFill>
                <a:latin typeface="Century Gothic" panose="020B0502020202020204" pitchFamily="34" charset="0"/>
              </a:rPr>
              <a:t>НА РОЗВИТОК АБО СТВОРЕННЯ </a:t>
            </a:r>
          </a:p>
          <a:p>
            <a:pPr marL="0" marR="0" lvl="0" indent="0" algn="ctr" defTabSz="914400" rtl="0" eaLnBrk="0" fontAlgn="base" latinLnBrk="0" hangingPunct="0">
              <a:lnSpc>
                <a:spcPct val="100000"/>
              </a:lnSpc>
              <a:spcBef>
                <a:spcPct val="0"/>
              </a:spcBef>
              <a:spcAft>
                <a:spcPct val="0"/>
              </a:spcAft>
              <a:buClrTx/>
              <a:buSzTx/>
              <a:buFontTx/>
              <a:buNone/>
              <a:tabLst/>
            </a:pPr>
            <a:r>
              <a:rPr lang="uk-UA" altLang="uk-UA" sz="4400" b="1" dirty="0" smtClean="0">
                <a:ln>
                  <a:solidFill>
                    <a:schemeClr val="accent5">
                      <a:lumMod val="50000"/>
                    </a:schemeClr>
                  </a:solidFill>
                </a:ln>
                <a:solidFill>
                  <a:schemeClr val="accent5">
                    <a:lumMod val="50000"/>
                  </a:schemeClr>
                </a:solidFill>
                <a:latin typeface="Century Gothic" panose="020B0502020202020204" pitchFamily="34" charset="0"/>
              </a:rPr>
              <a:t>ВЛАСНОЇ СПРАВИ</a:t>
            </a:r>
          </a:p>
        </p:txBody>
      </p:sp>
      <p:cxnSp>
        <p:nvCxnSpPr>
          <p:cNvPr id="5" name="Прямая соединительная линия 4"/>
          <p:cNvCxnSpPr/>
          <p:nvPr/>
        </p:nvCxnSpPr>
        <p:spPr>
          <a:xfrm>
            <a:off x="1541172" y="4796287"/>
            <a:ext cx="8655008"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7" name="Группа 6"/>
          <p:cNvGrpSpPr>
            <a:grpSpLocks noChangeAspect="1"/>
          </p:cNvGrpSpPr>
          <p:nvPr/>
        </p:nvGrpSpPr>
        <p:grpSpPr>
          <a:xfrm>
            <a:off x="580725" y="5330889"/>
            <a:ext cx="3070993" cy="618322"/>
            <a:chOff x="2790822" y="5158596"/>
            <a:chExt cx="3545457" cy="940279"/>
          </a:xfrm>
        </p:grpSpPr>
        <p:sp>
          <p:nvSpPr>
            <p:cNvPr id="6" name="Скругленный прямоугольник 5"/>
            <p:cNvSpPr/>
            <p:nvPr/>
          </p:nvSpPr>
          <p:spPr>
            <a:xfrm>
              <a:off x="2790822" y="5184475"/>
              <a:ext cx="914400" cy="914400"/>
            </a:xfrm>
            <a:prstGeom prst="roundRect">
              <a:avLst/>
            </a:prstGeom>
            <a:gradFill flip="none" rotWithShape="1">
              <a:gsLst>
                <a:gs pos="0">
                  <a:srgbClr val="0099CC">
                    <a:shade val="30000"/>
                    <a:satMod val="115000"/>
                  </a:srgbClr>
                </a:gs>
                <a:gs pos="50000">
                  <a:srgbClr val="0099CC">
                    <a:shade val="67500"/>
                    <a:satMod val="115000"/>
                  </a:srgbClr>
                </a:gs>
                <a:gs pos="100000">
                  <a:srgbClr val="0099CC">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4000" b="1" dirty="0" smtClean="0">
                  <a:latin typeface="Century Gothic" panose="020B0502020202020204" pitchFamily="34" charset="0"/>
                </a:rPr>
                <a:t>Є</a:t>
              </a:r>
              <a:endParaRPr lang="uk-UA" sz="4000" b="1" dirty="0">
                <a:latin typeface="Century Gothic" panose="020B0502020202020204" pitchFamily="34" charset="0"/>
              </a:endParaRPr>
            </a:p>
          </p:txBody>
        </p:sp>
        <p:sp>
          <p:nvSpPr>
            <p:cNvPr id="52" name="Скругленный прямоугольник 51"/>
            <p:cNvSpPr/>
            <p:nvPr/>
          </p:nvSpPr>
          <p:spPr>
            <a:xfrm>
              <a:off x="3248022" y="5158596"/>
              <a:ext cx="3088257" cy="914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4000" b="1" dirty="0" smtClean="0">
                  <a:solidFill>
                    <a:schemeClr val="tx1"/>
                  </a:solidFill>
                  <a:latin typeface="Century Gothic" panose="020B0502020202020204" pitchFamily="34" charset="0"/>
                </a:rPr>
                <a:t>  РОБОТА</a:t>
              </a:r>
              <a:endParaRPr lang="uk-UA" sz="4000" b="1" dirty="0">
                <a:solidFill>
                  <a:schemeClr val="tx1"/>
                </a:solidFill>
                <a:latin typeface="Century Gothic" panose="020B0502020202020204" pitchFamily="34" charset="0"/>
              </a:endParaRPr>
            </a:p>
          </p:txBody>
        </p:sp>
      </p:grpSp>
    </p:spTree>
    <p:extLst>
      <p:ext uri="{BB962C8B-B14F-4D97-AF65-F5344CB8AC3E}">
        <p14:creationId xmlns:p14="http://schemas.microsoft.com/office/powerpoint/2010/main" val="1519942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grpSp>
        <p:nvGrpSpPr>
          <p:cNvPr id="10" name="Группа 9"/>
          <p:cNvGrpSpPr/>
          <p:nvPr/>
        </p:nvGrpSpPr>
        <p:grpSpPr>
          <a:xfrm>
            <a:off x="1052497" y="414213"/>
            <a:ext cx="11167605" cy="6436984"/>
            <a:chOff x="2013367" y="559838"/>
            <a:chExt cx="22335209" cy="12873968"/>
          </a:xfrm>
        </p:grpSpPr>
        <p:grpSp>
          <p:nvGrpSpPr>
            <p:cNvPr id="6" name="Группа 5"/>
            <p:cNvGrpSpPr/>
            <p:nvPr/>
          </p:nvGrpSpPr>
          <p:grpSpPr>
            <a:xfrm>
              <a:off x="19002752" y="559838"/>
              <a:ext cx="4267431" cy="1272290"/>
              <a:chOff x="20378772" y="1051404"/>
              <a:chExt cx="3263003" cy="899708"/>
            </a:xfrm>
          </p:grpSpPr>
          <p:pic>
            <p:nvPicPr>
              <p:cNvPr id="7" name="Picture 2" descr="C:\Мои документы\слайди\Брендована продукці ДСЗ\Логотип 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33606" y="1051404"/>
                <a:ext cx="908169" cy="8997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t="50000" r="46986"/>
              <a:stretch/>
            </p:blipFill>
            <p:spPr bwMode="auto">
              <a:xfrm>
                <a:off x="21265008" y="1112837"/>
                <a:ext cx="1609574" cy="77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descr="C:\Мои документы\слайди\завантаження (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378772" y="1169598"/>
                <a:ext cx="720080" cy="7200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Группа 10"/>
            <p:cNvGrpSpPr/>
            <p:nvPr/>
          </p:nvGrpSpPr>
          <p:grpSpPr>
            <a:xfrm>
              <a:off x="5362843" y="1981082"/>
              <a:ext cx="1248619" cy="874487"/>
              <a:chOff x="3826631" y="648670"/>
              <a:chExt cx="1248618" cy="874487"/>
            </a:xfrm>
          </p:grpSpPr>
          <p:grpSp>
            <p:nvGrpSpPr>
              <p:cNvPr id="460" name="Group 16"/>
              <p:cNvGrpSpPr>
                <a:grpSpLocks noChangeAspect="1"/>
              </p:cNvGrpSpPr>
              <p:nvPr/>
            </p:nvGrpSpPr>
            <p:grpSpPr>
              <a:xfrm>
                <a:off x="3826631" y="774838"/>
                <a:ext cx="620427" cy="693444"/>
                <a:chOff x="4174431" y="2624582"/>
                <a:chExt cx="1686968" cy="1885506"/>
              </a:xfrm>
            </p:grpSpPr>
            <p:sp>
              <p:nvSpPr>
                <p:cNvPr id="461" name="Oval 335"/>
                <p:cNvSpPr/>
                <p:nvPr/>
              </p:nvSpPr>
              <p:spPr>
                <a:xfrm>
                  <a:off x="4174431" y="3661156"/>
                  <a:ext cx="1686968" cy="848932"/>
                </a:xfrm>
                <a:prstGeom prst="ellipse">
                  <a:avLst/>
                </a:prstGeom>
                <a:solidFill>
                  <a:sysClr val="window" lastClr="FFFFFF">
                    <a:lumMod val="85000"/>
                  </a:sysClr>
                </a:solidFill>
                <a:ln w="25400" cap="flat" cmpd="sng" algn="ctr">
                  <a:noFill/>
                  <a:prstDash val="solid"/>
                </a:ln>
                <a:effectLst/>
              </p:spPr>
              <p:txBody>
                <a:bodyPr rtlCol="0" anchor="ctr"/>
                <a:lstStyle/>
                <a:p>
                  <a:pPr algn="ctr" defTabSz="457200">
                    <a:defRPr/>
                  </a:pPr>
                  <a:endParaRPr lang="en-IN" sz="900" kern="0">
                    <a:solidFill>
                      <a:sysClr val="window" lastClr="FFFFFF"/>
                    </a:solidFill>
                    <a:latin typeface="Calibri"/>
                  </a:endParaRPr>
                </a:p>
              </p:txBody>
            </p:sp>
            <p:grpSp>
              <p:nvGrpSpPr>
                <p:cNvPr id="463" name="Group 13"/>
                <p:cNvGrpSpPr/>
                <p:nvPr/>
              </p:nvGrpSpPr>
              <p:grpSpPr>
                <a:xfrm>
                  <a:off x="4183942" y="2624582"/>
                  <a:ext cx="1439019" cy="1688250"/>
                  <a:chOff x="4183944" y="2624582"/>
                  <a:chExt cx="1439018" cy="1688252"/>
                </a:xfrm>
              </p:grpSpPr>
              <p:grpSp>
                <p:nvGrpSpPr>
                  <p:cNvPr id="472" name="Group 249"/>
                  <p:cNvGrpSpPr/>
                  <p:nvPr/>
                </p:nvGrpSpPr>
                <p:grpSpPr>
                  <a:xfrm>
                    <a:off x="4309875" y="3557652"/>
                    <a:ext cx="1313087" cy="755182"/>
                    <a:chOff x="6338645" y="3265121"/>
                    <a:chExt cx="9070975" cy="5216892"/>
                  </a:xfrm>
                </p:grpSpPr>
                <p:grpSp>
                  <p:nvGrpSpPr>
                    <p:cNvPr id="524" name="Group 250"/>
                    <p:cNvGrpSpPr/>
                    <p:nvPr/>
                  </p:nvGrpSpPr>
                  <p:grpSpPr>
                    <a:xfrm>
                      <a:off x="6338645" y="4813300"/>
                      <a:ext cx="9070975" cy="3668713"/>
                      <a:chOff x="3235325" y="4724400"/>
                      <a:chExt cx="9070975" cy="3668713"/>
                    </a:xfrm>
                  </p:grpSpPr>
                  <p:sp>
                    <p:nvSpPr>
                      <p:cNvPr id="529" name="Freeform 15"/>
                      <p:cNvSpPr>
                        <a:spLocks/>
                      </p:cNvSpPr>
                      <p:nvPr/>
                    </p:nvSpPr>
                    <p:spPr bwMode="auto">
                      <a:xfrm>
                        <a:off x="3235325" y="4724400"/>
                        <a:ext cx="9070975" cy="3668713"/>
                      </a:xfrm>
                      <a:custGeom>
                        <a:avLst/>
                        <a:gdLst>
                          <a:gd name="T0" fmla="*/ 7 w 5714"/>
                          <a:gd name="T1" fmla="*/ 91 h 2311"/>
                          <a:gd name="T2" fmla="*/ 54 w 5714"/>
                          <a:gd name="T3" fmla="*/ 270 h 2311"/>
                          <a:gd name="T4" fmla="*/ 146 w 5714"/>
                          <a:gd name="T5" fmla="*/ 442 h 2311"/>
                          <a:gd name="T6" fmla="*/ 279 w 5714"/>
                          <a:gd name="T7" fmla="*/ 605 h 2311"/>
                          <a:gd name="T8" fmla="*/ 451 w 5714"/>
                          <a:gd name="T9" fmla="*/ 760 h 2311"/>
                          <a:gd name="T10" fmla="*/ 659 w 5714"/>
                          <a:gd name="T11" fmla="*/ 902 h 2311"/>
                          <a:gd name="T12" fmla="*/ 900 w 5714"/>
                          <a:gd name="T13" fmla="*/ 1032 h 2311"/>
                          <a:gd name="T14" fmla="*/ 1169 w 5714"/>
                          <a:gd name="T15" fmla="*/ 1147 h 2311"/>
                          <a:gd name="T16" fmla="*/ 1466 w 5714"/>
                          <a:gd name="T17" fmla="*/ 1244 h 2311"/>
                          <a:gd name="T18" fmla="*/ 1787 w 5714"/>
                          <a:gd name="T19" fmla="*/ 1322 h 2311"/>
                          <a:gd name="T20" fmla="*/ 2127 w 5714"/>
                          <a:gd name="T21" fmla="*/ 1382 h 2311"/>
                          <a:gd name="T22" fmla="*/ 2484 w 5714"/>
                          <a:gd name="T23" fmla="*/ 1418 h 2311"/>
                          <a:gd name="T24" fmla="*/ 2857 w 5714"/>
                          <a:gd name="T25" fmla="*/ 1430 h 2311"/>
                          <a:gd name="T26" fmla="*/ 3230 w 5714"/>
                          <a:gd name="T27" fmla="*/ 1418 h 2311"/>
                          <a:gd name="T28" fmla="*/ 3588 w 5714"/>
                          <a:gd name="T29" fmla="*/ 1382 h 2311"/>
                          <a:gd name="T30" fmla="*/ 3929 w 5714"/>
                          <a:gd name="T31" fmla="*/ 1322 h 2311"/>
                          <a:gd name="T32" fmla="*/ 4248 w 5714"/>
                          <a:gd name="T33" fmla="*/ 1244 h 2311"/>
                          <a:gd name="T34" fmla="*/ 4545 w 5714"/>
                          <a:gd name="T35" fmla="*/ 1147 h 2311"/>
                          <a:gd name="T36" fmla="*/ 4816 w 5714"/>
                          <a:gd name="T37" fmla="*/ 1032 h 2311"/>
                          <a:gd name="T38" fmla="*/ 5055 w 5714"/>
                          <a:gd name="T39" fmla="*/ 902 h 2311"/>
                          <a:gd name="T40" fmla="*/ 5263 w 5714"/>
                          <a:gd name="T41" fmla="*/ 760 h 2311"/>
                          <a:gd name="T42" fmla="*/ 5435 w 5714"/>
                          <a:gd name="T43" fmla="*/ 605 h 2311"/>
                          <a:gd name="T44" fmla="*/ 5569 w 5714"/>
                          <a:gd name="T45" fmla="*/ 442 h 2311"/>
                          <a:gd name="T46" fmla="*/ 5662 w 5714"/>
                          <a:gd name="T47" fmla="*/ 270 h 2311"/>
                          <a:gd name="T48" fmla="*/ 5709 w 5714"/>
                          <a:gd name="T49" fmla="*/ 91 h 2311"/>
                          <a:gd name="T50" fmla="*/ 5714 w 5714"/>
                          <a:gd name="T51" fmla="*/ 930 h 2311"/>
                          <a:gd name="T52" fmla="*/ 5692 w 5714"/>
                          <a:gd name="T53" fmla="*/ 1109 h 2311"/>
                          <a:gd name="T54" fmla="*/ 5621 w 5714"/>
                          <a:gd name="T55" fmla="*/ 1283 h 2311"/>
                          <a:gd name="T56" fmla="*/ 5508 w 5714"/>
                          <a:gd name="T57" fmla="*/ 1448 h 2311"/>
                          <a:gd name="T58" fmla="*/ 5353 w 5714"/>
                          <a:gd name="T59" fmla="*/ 1602 h 2311"/>
                          <a:gd name="T60" fmla="*/ 5164 w 5714"/>
                          <a:gd name="T61" fmla="*/ 1745 h 2311"/>
                          <a:gd name="T62" fmla="*/ 4939 w 5714"/>
                          <a:gd name="T63" fmla="*/ 1877 h 2311"/>
                          <a:gd name="T64" fmla="*/ 4684 w 5714"/>
                          <a:gd name="T65" fmla="*/ 1991 h 2311"/>
                          <a:gd name="T66" fmla="*/ 4399 w 5714"/>
                          <a:gd name="T67" fmla="*/ 2092 h 2311"/>
                          <a:gd name="T68" fmla="*/ 4091 w 5714"/>
                          <a:gd name="T69" fmla="*/ 2175 h 2311"/>
                          <a:gd name="T70" fmla="*/ 3761 w 5714"/>
                          <a:gd name="T71" fmla="*/ 2240 h 2311"/>
                          <a:gd name="T72" fmla="*/ 3411 w 5714"/>
                          <a:gd name="T73" fmla="*/ 2285 h 2311"/>
                          <a:gd name="T74" fmla="*/ 3046 w 5714"/>
                          <a:gd name="T75" fmla="*/ 2308 h 2311"/>
                          <a:gd name="T76" fmla="*/ 2670 w 5714"/>
                          <a:gd name="T77" fmla="*/ 2308 h 2311"/>
                          <a:gd name="T78" fmla="*/ 2304 w 5714"/>
                          <a:gd name="T79" fmla="*/ 2285 h 2311"/>
                          <a:gd name="T80" fmla="*/ 1955 w 5714"/>
                          <a:gd name="T81" fmla="*/ 2240 h 2311"/>
                          <a:gd name="T82" fmla="*/ 1624 w 5714"/>
                          <a:gd name="T83" fmla="*/ 2175 h 2311"/>
                          <a:gd name="T84" fmla="*/ 1315 w 5714"/>
                          <a:gd name="T85" fmla="*/ 2092 h 2311"/>
                          <a:gd name="T86" fmla="*/ 1032 w 5714"/>
                          <a:gd name="T87" fmla="*/ 1991 h 2311"/>
                          <a:gd name="T88" fmla="*/ 775 w 5714"/>
                          <a:gd name="T89" fmla="*/ 1877 h 2311"/>
                          <a:gd name="T90" fmla="*/ 552 w 5714"/>
                          <a:gd name="T91" fmla="*/ 1745 h 2311"/>
                          <a:gd name="T92" fmla="*/ 361 w 5714"/>
                          <a:gd name="T93" fmla="*/ 1602 h 2311"/>
                          <a:gd name="T94" fmla="*/ 208 w 5714"/>
                          <a:gd name="T95" fmla="*/ 1448 h 2311"/>
                          <a:gd name="T96" fmla="*/ 94 w 5714"/>
                          <a:gd name="T97" fmla="*/ 1283 h 2311"/>
                          <a:gd name="T98" fmla="*/ 24 w 5714"/>
                          <a:gd name="T99" fmla="*/ 1109 h 2311"/>
                          <a:gd name="T100" fmla="*/ 0 w 5714"/>
                          <a:gd name="T101" fmla="*/ 930 h 2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311">
                            <a:moveTo>
                              <a:pt x="0" y="0"/>
                            </a:moveTo>
                            <a:lnTo>
                              <a:pt x="7" y="91"/>
                            </a:lnTo>
                            <a:lnTo>
                              <a:pt x="24" y="181"/>
                            </a:lnTo>
                            <a:lnTo>
                              <a:pt x="54" y="270"/>
                            </a:lnTo>
                            <a:lnTo>
                              <a:pt x="94" y="357"/>
                            </a:lnTo>
                            <a:lnTo>
                              <a:pt x="146" y="442"/>
                            </a:lnTo>
                            <a:lnTo>
                              <a:pt x="208" y="525"/>
                            </a:lnTo>
                            <a:lnTo>
                              <a:pt x="279" y="605"/>
                            </a:lnTo>
                            <a:lnTo>
                              <a:pt x="361" y="685"/>
                            </a:lnTo>
                            <a:lnTo>
                              <a:pt x="451" y="760"/>
                            </a:lnTo>
                            <a:lnTo>
                              <a:pt x="552" y="833"/>
                            </a:lnTo>
                            <a:lnTo>
                              <a:pt x="659" y="902"/>
                            </a:lnTo>
                            <a:lnTo>
                              <a:pt x="775" y="970"/>
                            </a:lnTo>
                            <a:lnTo>
                              <a:pt x="900" y="1032"/>
                            </a:lnTo>
                            <a:lnTo>
                              <a:pt x="1032" y="1091"/>
                            </a:lnTo>
                            <a:lnTo>
                              <a:pt x="1169" y="1147"/>
                            </a:lnTo>
                            <a:lnTo>
                              <a:pt x="1315" y="1197"/>
                            </a:lnTo>
                            <a:lnTo>
                              <a:pt x="1466" y="1244"/>
                            </a:lnTo>
                            <a:lnTo>
                              <a:pt x="1624" y="1286"/>
                            </a:lnTo>
                            <a:lnTo>
                              <a:pt x="1787" y="1322"/>
                            </a:lnTo>
                            <a:lnTo>
                              <a:pt x="1955" y="1355"/>
                            </a:lnTo>
                            <a:lnTo>
                              <a:pt x="2127" y="1382"/>
                            </a:lnTo>
                            <a:lnTo>
                              <a:pt x="2304" y="1402"/>
                            </a:lnTo>
                            <a:lnTo>
                              <a:pt x="2484" y="1418"/>
                            </a:lnTo>
                            <a:lnTo>
                              <a:pt x="2670" y="1427"/>
                            </a:lnTo>
                            <a:lnTo>
                              <a:pt x="2857" y="1430"/>
                            </a:lnTo>
                            <a:lnTo>
                              <a:pt x="3046" y="1427"/>
                            </a:lnTo>
                            <a:lnTo>
                              <a:pt x="3230" y="1418"/>
                            </a:lnTo>
                            <a:lnTo>
                              <a:pt x="3411" y="1402"/>
                            </a:lnTo>
                            <a:lnTo>
                              <a:pt x="3588" y="1382"/>
                            </a:lnTo>
                            <a:lnTo>
                              <a:pt x="3761" y="1355"/>
                            </a:lnTo>
                            <a:lnTo>
                              <a:pt x="3929" y="1322"/>
                            </a:lnTo>
                            <a:lnTo>
                              <a:pt x="4091" y="1286"/>
                            </a:lnTo>
                            <a:lnTo>
                              <a:pt x="4248" y="1244"/>
                            </a:lnTo>
                            <a:lnTo>
                              <a:pt x="4399" y="1197"/>
                            </a:lnTo>
                            <a:lnTo>
                              <a:pt x="4545" y="1147"/>
                            </a:lnTo>
                            <a:lnTo>
                              <a:pt x="4684" y="1091"/>
                            </a:lnTo>
                            <a:lnTo>
                              <a:pt x="4816" y="1032"/>
                            </a:lnTo>
                            <a:lnTo>
                              <a:pt x="4939" y="970"/>
                            </a:lnTo>
                            <a:lnTo>
                              <a:pt x="5055" y="902"/>
                            </a:lnTo>
                            <a:lnTo>
                              <a:pt x="5164" y="833"/>
                            </a:lnTo>
                            <a:lnTo>
                              <a:pt x="5263" y="760"/>
                            </a:lnTo>
                            <a:lnTo>
                              <a:pt x="5353" y="685"/>
                            </a:lnTo>
                            <a:lnTo>
                              <a:pt x="5435" y="605"/>
                            </a:lnTo>
                            <a:lnTo>
                              <a:pt x="5508" y="525"/>
                            </a:lnTo>
                            <a:lnTo>
                              <a:pt x="5569" y="442"/>
                            </a:lnTo>
                            <a:lnTo>
                              <a:pt x="5621" y="357"/>
                            </a:lnTo>
                            <a:lnTo>
                              <a:pt x="5662" y="270"/>
                            </a:lnTo>
                            <a:lnTo>
                              <a:pt x="5692" y="181"/>
                            </a:lnTo>
                            <a:lnTo>
                              <a:pt x="5709" y="91"/>
                            </a:lnTo>
                            <a:lnTo>
                              <a:pt x="5714" y="0"/>
                            </a:lnTo>
                            <a:lnTo>
                              <a:pt x="5714" y="930"/>
                            </a:lnTo>
                            <a:lnTo>
                              <a:pt x="5709" y="1020"/>
                            </a:lnTo>
                            <a:lnTo>
                              <a:pt x="5692" y="1109"/>
                            </a:lnTo>
                            <a:lnTo>
                              <a:pt x="5662" y="1197"/>
                            </a:lnTo>
                            <a:lnTo>
                              <a:pt x="5621" y="1283"/>
                            </a:lnTo>
                            <a:lnTo>
                              <a:pt x="5569" y="1366"/>
                            </a:lnTo>
                            <a:lnTo>
                              <a:pt x="5508" y="1448"/>
                            </a:lnTo>
                            <a:lnTo>
                              <a:pt x="5435" y="1526"/>
                            </a:lnTo>
                            <a:lnTo>
                              <a:pt x="5353" y="1602"/>
                            </a:lnTo>
                            <a:lnTo>
                              <a:pt x="5263" y="1675"/>
                            </a:lnTo>
                            <a:lnTo>
                              <a:pt x="5164" y="1745"/>
                            </a:lnTo>
                            <a:lnTo>
                              <a:pt x="5055" y="1812"/>
                            </a:lnTo>
                            <a:lnTo>
                              <a:pt x="4939" y="1877"/>
                            </a:lnTo>
                            <a:lnTo>
                              <a:pt x="4816" y="1936"/>
                            </a:lnTo>
                            <a:lnTo>
                              <a:pt x="4684" y="1991"/>
                            </a:lnTo>
                            <a:lnTo>
                              <a:pt x="4545" y="2045"/>
                            </a:lnTo>
                            <a:lnTo>
                              <a:pt x="4399" y="2092"/>
                            </a:lnTo>
                            <a:lnTo>
                              <a:pt x="4248" y="2137"/>
                            </a:lnTo>
                            <a:lnTo>
                              <a:pt x="4091" y="2175"/>
                            </a:lnTo>
                            <a:lnTo>
                              <a:pt x="3929" y="2210"/>
                            </a:lnTo>
                            <a:lnTo>
                              <a:pt x="3761" y="2240"/>
                            </a:lnTo>
                            <a:lnTo>
                              <a:pt x="3588" y="2266"/>
                            </a:lnTo>
                            <a:lnTo>
                              <a:pt x="3411" y="2285"/>
                            </a:lnTo>
                            <a:lnTo>
                              <a:pt x="3230" y="2299"/>
                            </a:lnTo>
                            <a:lnTo>
                              <a:pt x="3046" y="2308"/>
                            </a:lnTo>
                            <a:lnTo>
                              <a:pt x="2857" y="2311"/>
                            </a:lnTo>
                            <a:lnTo>
                              <a:pt x="2670" y="2308"/>
                            </a:lnTo>
                            <a:lnTo>
                              <a:pt x="2484" y="2299"/>
                            </a:lnTo>
                            <a:lnTo>
                              <a:pt x="2304" y="2285"/>
                            </a:lnTo>
                            <a:lnTo>
                              <a:pt x="2127" y="2266"/>
                            </a:lnTo>
                            <a:lnTo>
                              <a:pt x="1955" y="2240"/>
                            </a:lnTo>
                            <a:lnTo>
                              <a:pt x="1787" y="2210"/>
                            </a:lnTo>
                            <a:lnTo>
                              <a:pt x="1624" y="2175"/>
                            </a:lnTo>
                            <a:lnTo>
                              <a:pt x="1466" y="2137"/>
                            </a:lnTo>
                            <a:lnTo>
                              <a:pt x="1315" y="2092"/>
                            </a:lnTo>
                            <a:lnTo>
                              <a:pt x="1169" y="2045"/>
                            </a:lnTo>
                            <a:lnTo>
                              <a:pt x="1032" y="1991"/>
                            </a:lnTo>
                            <a:lnTo>
                              <a:pt x="900" y="1936"/>
                            </a:lnTo>
                            <a:lnTo>
                              <a:pt x="775" y="1877"/>
                            </a:lnTo>
                            <a:lnTo>
                              <a:pt x="659" y="1812"/>
                            </a:lnTo>
                            <a:lnTo>
                              <a:pt x="552" y="1745"/>
                            </a:lnTo>
                            <a:lnTo>
                              <a:pt x="451" y="1675"/>
                            </a:lnTo>
                            <a:lnTo>
                              <a:pt x="361" y="1602"/>
                            </a:lnTo>
                            <a:lnTo>
                              <a:pt x="279" y="1526"/>
                            </a:lnTo>
                            <a:lnTo>
                              <a:pt x="208" y="1448"/>
                            </a:lnTo>
                            <a:lnTo>
                              <a:pt x="146" y="1366"/>
                            </a:lnTo>
                            <a:lnTo>
                              <a:pt x="94" y="1283"/>
                            </a:lnTo>
                            <a:lnTo>
                              <a:pt x="54" y="1197"/>
                            </a:lnTo>
                            <a:lnTo>
                              <a:pt x="24" y="1109"/>
                            </a:lnTo>
                            <a:lnTo>
                              <a:pt x="7" y="1020"/>
                            </a:lnTo>
                            <a:lnTo>
                              <a:pt x="0" y="930"/>
                            </a:lnTo>
                            <a:lnTo>
                              <a:pt x="0" y="0"/>
                            </a:lnTo>
                            <a:close/>
                          </a:path>
                        </a:pathLst>
                      </a:custGeom>
                      <a:solidFill>
                        <a:srgbClr val="FFD949">
                          <a:lumMod val="75000"/>
                        </a:srgbClr>
                      </a:solidFill>
                      <a:ln w="0">
                        <a:solidFill>
                          <a:srgbClr val="FFD949">
                            <a:lumMod val="75000"/>
                          </a:srgbClr>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0"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1"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2"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3"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4"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5"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6"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7"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8"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39"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sp>
                  <p:nvSpPr>
                    <p:cNvPr id="527" name="Freeform 27"/>
                    <p:cNvSpPr>
                      <a:spLocks/>
                    </p:cNvSpPr>
                    <p:nvPr/>
                  </p:nvSpPr>
                  <p:spPr bwMode="auto">
                    <a:xfrm>
                      <a:off x="7035548" y="3265121"/>
                      <a:ext cx="7677168" cy="313849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nvGrpSpPr>
                  <p:cNvPr id="473" name="Group 266"/>
                  <p:cNvGrpSpPr/>
                  <p:nvPr/>
                </p:nvGrpSpPr>
                <p:grpSpPr>
                  <a:xfrm>
                    <a:off x="4183944" y="3195395"/>
                    <a:ext cx="1313087" cy="831017"/>
                    <a:chOff x="6338645" y="2741246"/>
                    <a:chExt cx="9070975" cy="5740767"/>
                  </a:xfrm>
                </p:grpSpPr>
                <p:grpSp>
                  <p:nvGrpSpPr>
                    <p:cNvPr id="508" name="Group 267"/>
                    <p:cNvGrpSpPr/>
                    <p:nvPr/>
                  </p:nvGrpSpPr>
                  <p:grpSpPr>
                    <a:xfrm>
                      <a:off x="6862520" y="5862638"/>
                      <a:ext cx="8024813" cy="2619375"/>
                      <a:chOff x="3759200" y="5773738"/>
                      <a:chExt cx="8024813" cy="2619375"/>
                    </a:xfrm>
                  </p:grpSpPr>
                  <p:sp>
                    <p:nvSpPr>
                      <p:cNvPr id="514"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15"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16"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17"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18"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19"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20"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21"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22"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23"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nvGrpSpPr>
                    <p:cNvPr id="509" name="Group 268"/>
                    <p:cNvGrpSpPr/>
                    <p:nvPr/>
                  </p:nvGrpSpPr>
                  <p:grpSpPr>
                    <a:xfrm>
                      <a:off x="6338645" y="2741246"/>
                      <a:ext cx="9070975" cy="4368800"/>
                      <a:chOff x="3235325" y="2628900"/>
                      <a:chExt cx="9070975" cy="4368800"/>
                    </a:xfrm>
                  </p:grpSpPr>
                  <p:sp>
                    <p:nvSpPr>
                      <p:cNvPr id="510" name="Freeform 26"/>
                      <p:cNvSpPr>
                        <a:spLocks/>
                      </p:cNvSpPr>
                      <p:nvPr/>
                    </p:nvSpPr>
                    <p:spPr bwMode="auto">
                      <a:xfrm>
                        <a:off x="3235325" y="2628900"/>
                        <a:ext cx="9070975" cy="4368800"/>
                      </a:xfrm>
                      <a:custGeom>
                        <a:avLst/>
                        <a:gdLst>
                          <a:gd name="T0" fmla="*/ 3038 w 5714"/>
                          <a:gd name="T1" fmla="*/ 2 h 2752"/>
                          <a:gd name="T2" fmla="*/ 3390 w 5714"/>
                          <a:gd name="T3" fmla="*/ 21 h 2752"/>
                          <a:gd name="T4" fmla="*/ 3728 w 5714"/>
                          <a:gd name="T5" fmla="*/ 59 h 2752"/>
                          <a:gd name="T6" fmla="*/ 4047 w 5714"/>
                          <a:gd name="T7" fmla="*/ 115 h 2752"/>
                          <a:gd name="T8" fmla="*/ 4349 w 5714"/>
                          <a:gd name="T9" fmla="*/ 186 h 2752"/>
                          <a:gd name="T10" fmla="*/ 4627 w 5714"/>
                          <a:gd name="T11" fmla="*/ 273 h 2752"/>
                          <a:gd name="T12" fmla="*/ 4878 w 5714"/>
                          <a:gd name="T13" fmla="*/ 374 h 2752"/>
                          <a:gd name="T14" fmla="*/ 5102 w 5714"/>
                          <a:gd name="T15" fmla="*/ 488 h 2752"/>
                          <a:gd name="T16" fmla="*/ 5296 w 5714"/>
                          <a:gd name="T17" fmla="*/ 617 h 2752"/>
                          <a:gd name="T18" fmla="*/ 5456 w 5714"/>
                          <a:gd name="T19" fmla="*/ 756 h 2752"/>
                          <a:gd name="T20" fmla="*/ 5581 w 5714"/>
                          <a:gd name="T21" fmla="*/ 905 h 2752"/>
                          <a:gd name="T22" fmla="*/ 5666 w 5714"/>
                          <a:gd name="T23" fmla="*/ 1065 h 2752"/>
                          <a:gd name="T24" fmla="*/ 5709 w 5714"/>
                          <a:gd name="T25" fmla="*/ 1233 h 2752"/>
                          <a:gd name="T26" fmla="*/ 5709 w 5714"/>
                          <a:gd name="T27" fmla="*/ 1412 h 2752"/>
                          <a:gd name="T28" fmla="*/ 5662 w 5714"/>
                          <a:gd name="T29" fmla="*/ 1590 h 2752"/>
                          <a:gd name="T30" fmla="*/ 5569 w 5714"/>
                          <a:gd name="T31" fmla="*/ 1762 h 2752"/>
                          <a:gd name="T32" fmla="*/ 5435 w 5714"/>
                          <a:gd name="T33" fmla="*/ 1927 h 2752"/>
                          <a:gd name="T34" fmla="*/ 5263 w 5714"/>
                          <a:gd name="T35" fmla="*/ 2081 h 2752"/>
                          <a:gd name="T36" fmla="*/ 5055 w 5714"/>
                          <a:gd name="T37" fmla="*/ 2224 h 2752"/>
                          <a:gd name="T38" fmla="*/ 4816 w 5714"/>
                          <a:gd name="T39" fmla="*/ 2352 h 2752"/>
                          <a:gd name="T40" fmla="*/ 4545 w 5714"/>
                          <a:gd name="T41" fmla="*/ 2467 h 2752"/>
                          <a:gd name="T42" fmla="*/ 4248 w 5714"/>
                          <a:gd name="T43" fmla="*/ 2564 h 2752"/>
                          <a:gd name="T44" fmla="*/ 3929 w 5714"/>
                          <a:gd name="T45" fmla="*/ 2644 h 2752"/>
                          <a:gd name="T46" fmla="*/ 3588 w 5714"/>
                          <a:gd name="T47" fmla="*/ 2702 h 2752"/>
                          <a:gd name="T48" fmla="*/ 3230 w 5714"/>
                          <a:gd name="T49" fmla="*/ 2738 h 2752"/>
                          <a:gd name="T50" fmla="*/ 2857 w 5714"/>
                          <a:gd name="T51" fmla="*/ 2752 h 2752"/>
                          <a:gd name="T52" fmla="*/ 2484 w 5714"/>
                          <a:gd name="T53" fmla="*/ 2738 h 2752"/>
                          <a:gd name="T54" fmla="*/ 2127 w 5714"/>
                          <a:gd name="T55" fmla="*/ 2702 h 2752"/>
                          <a:gd name="T56" fmla="*/ 1787 w 5714"/>
                          <a:gd name="T57" fmla="*/ 2644 h 2752"/>
                          <a:gd name="T58" fmla="*/ 1466 w 5714"/>
                          <a:gd name="T59" fmla="*/ 2564 h 2752"/>
                          <a:gd name="T60" fmla="*/ 1169 w 5714"/>
                          <a:gd name="T61" fmla="*/ 2467 h 2752"/>
                          <a:gd name="T62" fmla="*/ 900 w 5714"/>
                          <a:gd name="T63" fmla="*/ 2352 h 2752"/>
                          <a:gd name="T64" fmla="*/ 659 w 5714"/>
                          <a:gd name="T65" fmla="*/ 2224 h 2752"/>
                          <a:gd name="T66" fmla="*/ 451 w 5714"/>
                          <a:gd name="T67" fmla="*/ 2081 h 2752"/>
                          <a:gd name="T68" fmla="*/ 279 w 5714"/>
                          <a:gd name="T69" fmla="*/ 1927 h 2752"/>
                          <a:gd name="T70" fmla="*/ 146 w 5714"/>
                          <a:gd name="T71" fmla="*/ 1762 h 2752"/>
                          <a:gd name="T72" fmla="*/ 54 w 5714"/>
                          <a:gd name="T73" fmla="*/ 1590 h 2752"/>
                          <a:gd name="T74" fmla="*/ 7 w 5714"/>
                          <a:gd name="T75" fmla="*/ 1412 h 2752"/>
                          <a:gd name="T76" fmla="*/ 5 w 5714"/>
                          <a:gd name="T77" fmla="*/ 1233 h 2752"/>
                          <a:gd name="T78" fmla="*/ 50 w 5714"/>
                          <a:gd name="T79" fmla="*/ 1065 h 2752"/>
                          <a:gd name="T80" fmla="*/ 135 w 5714"/>
                          <a:gd name="T81" fmla="*/ 905 h 2752"/>
                          <a:gd name="T82" fmla="*/ 258 w 5714"/>
                          <a:gd name="T83" fmla="*/ 756 h 2752"/>
                          <a:gd name="T84" fmla="*/ 420 w 5714"/>
                          <a:gd name="T85" fmla="*/ 617 h 2752"/>
                          <a:gd name="T86" fmla="*/ 612 w 5714"/>
                          <a:gd name="T87" fmla="*/ 488 h 2752"/>
                          <a:gd name="T88" fmla="*/ 836 w 5714"/>
                          <a:gd name="T89" fmla="*/ 374 h 2752"/>
                          <a:gd name="T90" fmla="*/ 1089 w 5714"/>
                          <a:gd name="T91" fmla="*/ 273 h 2752"/>
                          <a:gd name="T92" fmla="*/ 1367 w 5714"/>
                          <a:gd name="T93" fmla="*/ 186 h 2752"/>
                          <a:gd name="T94" fmla="*/ 1667 w 5714"/>
                          <a:gd name="T95" fmla="*/ 115 h 2752"/>
                          <a:gd name="T96" fmla="*/ 1986 w 5714"/>
                          <a:gd name="T97" fmla="*/ 59 h 2752"/>
                          <a:gd name="T98" fmla="*/ 2325 w 5714"/>
                          <a:gd name="T99" fmla="*/ 21 h 2752"/>
                          <a:gd name="T100" fmla="*/ 2677 w 5714"/>
                          <a:gd name="T101" fmla="*/ 2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752">
                            <a:moveTo>
                              <a:pt x="2857" y="0"/>
                            </a:moveTo>
                            <a:lnTo>
                              <a:pt x="3038" y="2"/>
                            </a:lnTo>
                            <a:lnTo>
                              <a:pt x="3216" y="9"/>
                            </a:lnTo>
                            <a:lnTo>
                              <a:pt x="3390" y="21"/>
                            </a:lnTo>
                            <a:lnTo>
                              <a:pt x="3561" y="38"/>
                            </a:lnTo>
                            <a:lnTo>
                              <a:pt x="3728" y="59"/>
                            </a:lnTo>
                            <a:lnTo>
                              <a:pt x="3891" y="85"/>
                            </a:lnTo>
                            <a:lnTo>
                              <a:pt x="4047" y="115"/>
                            </a:lnTo>
                            <a:lnTo>
                              <a:pt x="4202" y="148"/>
                            </a:lnTo>
                            <a:lnTo>
                              <a:pt x="4349" y="186"/>
                            </a:lnTo>
                            <a:lnTo>
                              <a:pt x="4490" y="228"/>
                            </a:lnTo>
                            <a:lnTo>
                              <a:pt x="4627" y="273"/>
                            </a:lnTo>
                            <a:lnTo>
                              <a:pt x="4755" y="321"/>
                            </a:lnTo>
                            <a:lnTo>
                              <a:pt x="4878" y="374"/>
                            </a:lnTo>
                            <a:lnTo>
                              <a:pt x="4994" y="429"/>
                            </a:lnTo>
                            <a:lnTo>
                              <a:pt x="5102" y="488"/>
                            </a:lnTo>
                            <a:lnTo>
                              <a:pt x="5203" y="551"/>
                            </a:lnTo>
                            <a:lnTo>
                              <a:pt x="5296" y="617"/>
                            </a:lnTo>
                            <a:lnTo>
                              <a:pt x="5380" y="685"/>
                            </a:lnTo>
                            <a:lnTo>
                              <a:pt x="5456" y="756"/>
                            </a:lnTo>
                            <a:lnTo>
                              <a:pt x="5524" y="829"/>
                            </a:lnTo>
                            <a:lnTo>
                              <a:pt x="5581" y="905"/>
                            </a:lnTo>
                            <a:lnTo>
                              <a:pt x="5628" y="985"/>
                            </a:lnTo>
                            <a:lnTo>
                              <a:pt x="5666" y="1065"/>
                            </a:lnTo>
                            <a:lnTo>
                              <a:pt x="5694" y="1148"/>
                            </a:lnTo>
                            <a:lnTo>
                              <a:pt x="5709" y="1233"/>
                            </a:lnTo>
                            <a:lnTo>
                              <a:pt x="5714" y="1320"/>
                            </a:lnTo>
                            <a:lnTo>
                              <a:pt x="5709" y="1412"/>
                            </a:lnTo>
                            <a:lnTo>
                              <a:pt x="5692" y="1501"/>
                            </a:lnTo>
                            <a:lnTo>
                              <a:pt x="5662" y="1590"/>
                            </a:lnTo>
                            <a:lnTo>
                              <a:pt x="5621" y="1677"/>
                            </a:lnTo>
                            <a:lnTo>
                              <a:pt x="5569" y="1762"/>
                            </a:lnTo>
                            <a:lnTo>
                              <a:pt x="5508" y="1845"/>
                            </a:lnTo>
                            <a:lnTo>
                              <a:pt x="5435" y="1927"/>
                            </a:lnTo>
                            <a:lnTo>
                              <a:pt x="5353" y="2005"/>
                            </a:lnTo>
                            <a:lnTo>
                              <a:pt x="5263" y="2081"/>
                            </a:lnTo>
                            <a:lnTo>
                              <a:pt x="5164" y="2154"/>
                            </a:lnTo>
                            <a:lnTo>
                              <a:pt x="5055" y="2224"/>
                            </a:lnTo>
                            <a:lnTo>
                              <a:pt x="4939" y="2290"/>
                            </a:lnTo>
                            <a:lnTo>
                              <a:pt x="4816" y="2352"/>
                            </a:lnTo>
                            <a:lnTo>
                              <a:pt x="4684" y="2411"/>
                            </a:lnTo>
                            <a:lnTo>
                              <a:pt x="4545" y="2467"/>
                            </a:lnTo>
                            <a:lnTo>
                              <a:pt x="4399" y="2517"/>
                            </a:lnTo>
                            <a:lnTo>
                              <a:pt x="4248" y="2564"/>
                            </a:lnTo>
                            <a:lnTo>
                              <a:pt x="4091" y="2606"/>
                            </a:lnTo>
                            <a:lnTo>
                              <a:pt x="3929" y="2644"/>
                            </a:lnTo>
                            <a:lnTo>
                              <a:pt x="3761" y="2675"/>
                            </a:lnTo>
                            <a:lnTo>
                              <a:pt x="3588" y="2702"/>
                            </a:lnTo>
                            <a:lnTo>
                              <a:pt x="3411" y="2724"/>
                            </a:lnTo>
                            <a:lnTo>
                              <a:pt x="3230" y="2738"/>
                            </a:lnTo>
                            <a:lnTo>
                              <a:pt x="3046" y="2748"/>
                            </a:lnTo>
                            <a:lnTo>
                              <a:pt x="2857" y="2752"/>
                            </a:lnTo>
                            <a:lnTo>
                              <a:pt x="2670" y="2748"/>
                            </a:lnTo>
                            <a:lnTo>
                              <a:pt x="2484" y="2738"/>
                            </a:lnTo>
                            <a:lnTo>
                              <a:pt x="2304" y="2724"/>
                            </a:lnTo>
                            <a:lnTo>
                              <a:pt x="2127" y="2702"/>
                            </a:lnTo>
                            <a:lnTo>
                              <a:pt x="1955" y="2675"/>
                            </a:lnTo>
                            <a:lnTo>
                              <a:pt x="1787" y="2644"/>
                            </a:lnTo>
                            <a:lnTo>
                              <a:pt x="1624" y="2606"/>
                            </a:lnTo>
                            <a:lnTo>
                              <a:pt x="1466" y="2564"/>
                            </a:lnTo>
                            <a:lnTo>
                              <a:pt x="1315" y="2517"/>
                            </a:lnTo>
                            <a:lnTo>
                              <a:pt x="1169" y="2467"/>
                            </a:lnTo>
                            <a:lnTo>
                              <a:pt x="1032" y="2411"/>
                            </a:lnTo>
                            <a:lnTo>
                              <a:pt x="900" y="2352"/>
                            </a:lnTo>
                            <a:lnTo>
                              <a:pt x="775" y="2290"/>
                            </a:lnTo>
                            <a:lnTo>
                              <a:pt x="659" y="2224"/>
                            </a:lnTo>
                            <a:lnTo>
                              <a:pt x="552" y="2154"/>
                            </a:lnTo>
                            <a:lnTo>
                              <a:pt x="451" y="2081"/>
                            </a:lnTo>
                            <a:lnTo>
                              <a:pt x="361" y="2005"/>
                            </a:lnTo>
                            <a:lnTo>
                              <a:pt x="279" y="1927"/>
                            </a:lnTo>
                            <a:lnTo>
                              <a:pt x="208" y="1845"/>
                            </a:lnTo>
                            <a:lnTo>
                              <a:pt x="146" y="1762"/>
                            </a:lnTo>
                            <a:lnTo>
                              <a:pt x="94" y="1677"/>
                            </a:lnTo>
                            <a:lnTo>
                              <a:pt x="54" y="1590"/>
                            </a:lnTo>
                            <a:lnTo>
                              <a:pt x="24" y="1501"/>
                            </a:lnTo>
                            <a:lnTo>
                              <a:pt x="7" y="1412"/>
                            </a:lnTo>
                            <a:lnTo>
                              <a:pt x="0" y="1320"/>
                            </a:lnTo>
                            <a:lnTo>
                              <a:pt x="5" y="1233"/>
                            </a:lnTo>
                            <a:lnTo>
                              <a:pt x="23" y="1148"/>
                            </a:lnTo>
                            <a:lnTo>
                              <a:pt x="50" y="1065"/>
                            </a:lnTo>
                            <a:lnTo>
                              <a:pt x="87" y="985"/>
                            </a:lnTo>
                            <a:lnTo>
                              <a:pt x="135" y="905"/>
                            </a:lnTo>
                            <a:lnTo>
                              <a:pt x="193" y="829"/>
                            </a:lnTo>
                            <a:lnTo>
                              <a:pt x="258" y="756"/>
                            </a:lnTo>
                            <a:lnTo>
                              <a:pt x="335" y="685"/>
                            </a:lnTo>
                            <a:lnTo>
                              <a:pt x="420" y="617"/>
                            </a:lnTo>
                            <a:lnTo>
                              <a:pt x="512" y="551"/>
                            </a:lnTo>
                            <a:lnTo>
                              <a:pt x="612" y="488"/>
                            </a:lnTo>
                            <a:lnTo>
                              <a:pt x="722" y="429"/>
                            </a:lnTo>
                            <a:lnTo>
                              <a:pt x="836" y="374"/>
                            </a:lnTo>
                            <a:lnTo>
                              <a:pt x="959" y="321"/>
                            </a:lnTo>
                            <a:lnTo>
                              <a:pt x="1089" y="273"/>
                            </a:lnTo>
                            <a:lnTo>
                              <a:pt x="1225" y="228"/>
                            </a:lnTo>
                            <a:lnTo>
                              <a:pt x="1367" y="186"/>
                            </a:lnTo>
                            <a:lnTo>
                              <a:pt x="1514" y="148"/>
                            </a:lnTo>
                            <a:lnTo>
                              <a:pt x="1667" y="115"/>
                            </a:lnTo>
                            <a:lnTo>
                              <a:pt x="1825" y="85"/>
                            </a:lnTo>
                            <a:lnTo>
                              <a:pt x="1986" y="59"/>
                            </a:lnTo>
                            <a:lnTo>
                              <a:pt x="2155" y="38"/>
                            </a:lnTo>
                            <a:lnTo>
                              <a:pt x="2325" y="21"/>
                            </a:lnTo>
                            <a:lnTo>
                              <a:pt x="2500" y="9"/>
                            </a:lnTo>
                            <a:lnTo>
                              <a:pt x="2677" y="2"/>
                            </a:lnTo>
                            <a:lnTo>
                              <a:pt x="2857" y="0"/>
                            </a:lnTo>
                            <a:close/>
                          </a:path>
                        </a:pathLst>
                      </a:custGeom>
                      <a:solidFill>
                        <a:srgbClr val="FFD949"/>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11" name="Freeform 27"/>
                      <p:cNvSpPr>
                        <a:spLocks/>
                      </p:cNvSpPr>
                      <p:nvPr/>
                    </p:nvSpPr>
                    <p:spPr bwMode="auto">
                      <a:xfrm>
                        <a:off x="3932238" y="3152775"/>
                        <a:ext cx="7677150" cy="313848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12" name="Freeform 28"/>
                      <p:cNvSpPr>
                        <a:spLocks/>
                      </p:cNvSpPr>
                      <p:nvPr/>
                    </p:nvSpPr>
                    <p:spPr bwMode="auto">
                      <a:xfrm>
                        <a:off x="6200775" y="3851275"/>
                        <a:ext cx="3035300" cy="2446338"/>
                      </a:xfrm>
                      <a:custGeom>
                        <a:avLst/>
                        <a:gdLst>
                          <a:gd name="T0" fmla="*/ 458 w 1912"/>
                          <a:gd name="T1" fmla="*/ 3 h 1541"/>
                          <a:gd name="T2" fmla="*/ 516 w 1912"/>
                          <a:gd name="T3" fmla="*/ 34 h 1541"/>
                          <a:gd name="T4" fmla="*/ 618 w 1912"/>
                          <a:gd name="T5" fmla="*/ 69 h 1541"/>
                          <a:gd name="T6" fmla="*/ 758 w 1912"/>
                          <a:gd name="T7" fmla="*/ 92 h 1541"/>
                          <a:gd name="T8" fmla="*/ 909 w 1912"/>
                          <a:gd name="T9" fmla="*/ 93 h 1541"/>
                          <a:gd name="T10" fmla="*/ 1053 w 1912"/>
                          <a:gd name="T11" fmla="*/ 95 h 1541"/>
                          <a:gd name="T12" fmla="*/ 1220 w 1912"/>
                          <a:gd name="T13" fmla="*/ 107 h 1541"/>
                          <a:gd name="T14" fmla="*/ 1366 w 1912"/>
                          <a:gd name="T15" fmla="*/ 137 h 1541"/>
                          <a:gd name="T16" fmla="*/ 1489 w 1912"/>
                          <a:gd name="T17" fmla="*/ 182 h 1541"/>
                          <a:gd name="T18" fmla="*/ 1588 w 1912"/>
                          <a:gd name="T19" fmla="*/ 246 h 1541"/>
                          <a:gd name="T20" fmla="*/ 1662 w 1912"/>
                          <a:gd name="T21" fmla="*/ 331 h 1541"/>
                          <a:gd name="T22" fmla="*/ 1732 w 1912"/>
                          <a:gd name="T23" fmla="*/ 396 h 1541"/>
                          <a:gd name="T24" fmla="*/ 1799 w 1912"/>
                          <a:gd name="T25" fmla="*/ 439 h 1541"/>
                          <a:gd name="T26" fmla="*/ 1837 w 1912"/>
                          <a:gd name="T27" fmla="*/ 493 h 1541"/>
                          <a:gd name="T28" fmla="*/ 1862 w 1912"/>
                          <a:gd name="T29" fmla="*/ 592 h 1541"/>
                          <a:gd name="T30" fmla="*/ 1837 w 1912"/>
                          <a:gd name="T31" fmla="*/ 648 h 1541"/>
                          <a:gd name="T32" fmla="*/ 1777 w 1912"/>
                          <a:gd name="T33" fmla="*/ 688 h 1541"/>
                          <a:gd name="T34" fmla="*/ 1725 w 1912"/>
                          <a:gd name="T35" fmla="*/ 748 h 1541"/>
                          <a:gd name="T36" fmla="*/ 1688 w 1912"/>
                          <a:gd name="T37" fmla="*/ 840 h 1541"/>
                          <a:gd name="T38" fmla="*/ 1628 w 1912"/>
                          <a:gd name="T39" fmla="*/ 924 h 1541"/>
                          <a:gd name="T40" fmla="*/ 1541 w 1912"/>
                          <a:gd name="T41" fmla="*/ 997 h 1541"/>
                          <a:gd name="T42" fmla="*/ 1426 w 1912"/>
                          <a:gd name="T43" fmla="*/ 1058 h 1541"/>
                          <a:gd name="T44" fmla="*/ 1371 w 1912"/>
                          <a:gd name="T45" fmla="*/ 1198 h 1541"/>
                          <a:gd name="T46" fmla="*/ 1392 w 1912"/>
                          <a:gd name="T47" fmla="*/ 1240 h 1541"/>
                          <a:gd name="T48" fmla="*/ 1438 w 1912"/>
                          <a:gd name="T49" fmla="*/ 1271 h 1541"/>
                          <a:gd name="T50" fmla="*/ 1770 w 1912"/>
                          <a:gd name="T51" fmla="*/ 1475 h 1541"/>
                          <a:gd name="T52" fmla="*/ 1464 w 1912"/>
                          <a:gd name="T53" fmla="*/ 1516 h 1541"/>
                          <a:gd name="T54" fmla="*/ 1135 w 1912"/>
                          <a:gd name="T55" fmla="*/ 1539 h 1541"/>
                          <a:gd name="T56" fmla="*/ 786 w 1912"/>
                          <a:gd name="T57" fmla="*/ 1539 h 1541"/>
                          <a:gd name="T58" fmla="*/ 453 w 1912"/>
                          <a:gd name="T59" fmla="*/ 1516 h 1541"/>
                          <a:gd name="T60" fmla="*/ 146 w 1912"/>
                          <a:gd name="T61" fmla="*/ 1473 h 1541"/>
                          <a:gd name="T62" fmla="*/ 484 w 1912"/>
                          <a:gd name="T63" fmla="*/ 1270 h 1541"/>
                          <a:gd name="T64" fmla="*/ 531 w 1912"/>
                          <a:gd name="T65" fmla="*/ 1240 h 1541"/>
                          <a:gd name="T66" fmla="*/ 554 w 1912"/>
                          <a:gd name="T67" fmla="*/ 1198 h 1541"/>
                          <a:gd name="T68" fmla="*/ 498 w 1912"/>
                          <a:gd name="T69" fmla="*/ 1058 h 1541"/>
                          <a:gd name="T70" fmla="*/ 384 w 1912"/>
                          <a:gd name="T71" fmla="*/ 997 h 1541"/>
                          <a:gd name="T72" fmla="*/ 297 w 1912"/>
                          <a:gd name="T73" fmla="*/ 924 h 1541"/>
                          <a:gd name="T74" fmla="*/ 238 w 1912"/>
                          <a:gd name="T75" fmla="*/ 840 h 1541"/>
                          <a:gd name="T76" fmla="*/ 200 w 1912"/>
                          <a:gd name="T77" fmla="*/ 748 h 1541"/>
                          <a:gd name="T78" fmla="*/ 148 w 1912"/>
                          <a:gd name="T79" fmla="*/ 688 h 1541"/>
                          <a:gd name="T80" fmla="*/ 87 w 1912"/>
                          <a:gd name="T81" fmla="*/ 648 h 1541"/>
                          <a:gd name="T82" fmla="*/ 63 w 1912"/>
                          <a:gd name="T83" fmla="*/ 592 h 1541"/>
                          <a:gd name="T84" fmla="*/ 87 w 1912"/>
                          <a:gd name="T85" fmla="*/ 495 h 1541"/>
                          <a:gd name="T86" fmla="*/ 125 w 1912"/>
                          <a:gd name="T87" fmla="*/ 439 h 1541"/>
                          <a:gd name="T88" fmla="*/ 193 w 1912"/>
                          <a:gd name="T89" fmla="*/ 397 h 1541"/>
                          <a:gd name="T90" fmla="*/ 264 w 1912"/>
                          <a:gd name="T91" fmla="*/ 323 h 1541"/>
                          <a:gd name="T92" fmla="*/ 346 w 1912"/>
                          <a:gd name="T93" fmla="*/ 219 h 1541"/>
                          <a:gd name="T94" fmla="*/ 391 w 1912"/>
                          <a:gd name="T95" fmla="*/ 175 h 1541"/>
                          <a:gd name="T96" fmla="*/ 418 w 1912"/>
                          <a:gd name="T97" fmla="*/ 149 h 1541"/>
                          <a:gd name="T98" fmla="*/ 432 w 1912"/>
                          <a:gd name="T99" fmla="*/ 125 h 1541"/>
                          <a:gd name="T100" fmla="*/ 432 w 1912"/>
                          <a:gd name="T101" fmla="*/ 90 h 1541"/>
                          <a:gd name="T102" fmla="*/ 425 w 1912"/>
                          <a:gd name="T103" fmla="*/ 36 h 1541"/>
                          <a:gd name="T104" fmla="*/ 429 w 1912"/>
                          <a:gd name="T105" fmla="*/ 5 h 1541"/>
                          <a:gd name="T106" fmla="*/ 450 w 1912"/>
                          <a:gd name="T107" fmla="*/ 0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12" h="1541">
                            <a:moveTo>
                              <a:pt x="450" y="0"/>
                            </a:moveTo>
                            <a:lnTo>
                              <a:pt x="458" y="3"/>
                            </a:lnTo>
                            <a:lnTo>
                              <a:pt x="484" y="19"/>
                            </a:lnTo>
                            <a:lnTo>
                              <a:pt x="516" y="34"/>
                            </a:lnTo>
                            <a:lnTo>
                              <a:pt x="554" y="50"/>
                            </a:lnTo>
                            <a:lnTo>
                              <a:pt x="618" y="69"/>
                            </a:lnTo>
                            <a:lnTo>
                              <a:pt x="686" y="83"/>
                            </a:lnTo>
                            <a:lnTo>
                              <a:pt x="758" y="92"/>
                            </a:lnTo>
                            <a:lnTo>
                              <a:pt x="833" y="95"/>
                            </a:lnTo>
                            <a:lnTo>
                              <a:pt x="909" y="93"/>
                            </a:lnTo>
                            <a:lnTo>
                              <a:pt x="961" y="93"/>
                            </a:lnTo>
                            <a:lnTo>
                              <a:pt x="1053" y="95"/>
                            </a:lnTo>
                            <a:lnTo>
                              <a:pt x="1140" y="99"/>
                            </a:lnTo>
                            <a:lnTo>
                              <a:pt x="1220" y="107"/>
                            </a:lnTo>
                            <a:lnTo>
                              <a:pt x="1296" y="121"/>
                            </a:lnTo>
                            <a:lnTo>
                              <a:pt x="1366" y="137"/>
                            </a:lnTo>
                            <a:lnTo>
                              <a:pt x="1430" y="158"/>
                            </a:lnTo>
                            <a:lnTo>
                              <a:pt x="1489" y="182"/>
                            </a:lnTo>
                            <a:lnTo>
                              <a:pt x="1541" y="213"/>
                            </a:lnTo>
                            <a:lnTo>
                              <a:pt x="1588" y="246"/>
                            </a:lnTo>
                            <a:lnTo>
                              <a:pt x="1628" y="286"/>
                            </a:lnTo>
                            <a:lnTo>
                              <a:pt x="1662" y="331"/>
                            </a:lnTo>
                            <a:lnTo>
                              <a:pt x="1690" y="382"/>
                            </a:lnTo>
                            <a:lnTo>
                              <a:pt x="1732" y="396"/>
                            </a:lnTo>
                            <a:lnTo>
                              <a:pt x="1768" y="417"/>
                            </a:lnTo>
                            <a:lnTo>
                              <a:pt x="1799" y="439"/>
                            </a:lnTo>
                            <a:lnTo>
                              <a:pt x="1824" y="465"/>
                            </a:lnTo>
                            <a:lnTo>
                              <a:pt x="1837" y="493"/>
                            </a:lnTo>
                            <a:lnTo>
                              <a:pt x="1858" y="561"/>
                            </a:lnTo>
                            <a:lnTo>
                              <a:pt x="1862" y="592"/>
                            </a:lnTo>
                            <a:lnTo>
                              <a:pt x="1855" y="622"/>
                            </a:lnTo>
                            <a:lnTo>
                              <a:pt x="1837" y="648"/>
                            </a:lnTo>
                            <a:lnTo>
                              <a:pt x="1811" y="670"/>
                            </a:lnTo>
                            <a:lnTo>
                              <a:pt x="1777" y="688"/>
                            </a:lnTo>
                            <a:lnTo>
                              <a:pt x="1735" y="700"/>
                            </a:lnTo>
                            <a:lnTo>
                              <a:pt x="1725" y="748"/>
                            </a:lnTo>
                            <a:lnTo>
                              <a:pt x="1709" y="795"/>
                            </a:lnTo>
                            <a:lnTo>
                              <a:pt x="1688" y="840"/>
                            </a:lnTo>
                            <a:lnTo>
                              <a:pt x="1661" y="882"/>
                            </a:lnTo>
                            <a:lnTo>
                              <a:pt x="1628" y="924"/>
                            </a:lnTo>
                            <a:lnTo>
                              <a:pt x="1588" y="962"/>
                            </a:lnTo>
                            <a:lnTo>
                              <a:pt x="1541" y="997"/>
                            </a:lnTo>
                            <a:lnTo>
                              <a:pt x="1487" y="1030"/>
                            </a:lnTo>
                            <a:lnTo>
                              <a:pt x="1426" y="1058"/>
                            </a:lnTo>
                            <a:lnTo>
                              <a:pt x="1359" y="1084"/>
                            </a:lnTo>
                            <a:lnTo>
                              <a:pt x="1371" y="1198"/>
                            </a:lnTo>
                            <a:lnTo>
                              <a:pt x="1378" y="1221"/>
                            </a:lnTo>
                            <a:lnTo>
                              <a:pt x="1392" y="1240"/>
                            </a:lnTo>
                            <a:lnTo>
                              <a:pt x="1412" y="1257"/>
                            </a:lnTo>
                            <a:lnTo>
                              <a:pt x="1438" y="1271"/>
                            </a:lnTo>
                            <a:lnTo>
                              <a:pt x="1912" y="1449"/>
                            </a:lnTo>
                            <a:lnTo>
                              <a:pt x="1770" y="1475"/>
                            </a:lnTo>
                            <a:lnTo>
                              <a:pt x="1619" y="1497"/>
                            </a:lnTo>
                            <a:lnTo>
                              <a:pt x="1464" y="1516"/>
                            </a:lnTo>
                            <a:lnTo>
                              <a:pt x="1303" y="1530"/>
                            </a:lnTo>
                            <a:lnTo>
                              <a:pt x="1135" y="1539"/>
                            </a:lnTo>
                            <a:lnTo>
                              <a:pt x="961" y="1541"/>
                            </a:lnTo>
                            <a:lnTo>
                              <a:pt x="786" y="1539"/>
                            </a:lnTo>
                            <a:lnTo>
                              <a:pt x="618" y="1530"/>
                            </a:lnTo>
                            <a:lnTo>
                              <a:pt x="453" y="1516"/>
                            </a:lnTo>
                            <a:lnTo>
                              <a:pt x="297" y="1497"/>
                            </a:lnTo>
                            <a:lnTo>
                              <a:pt x="146" y="1473"/>
                            </a:lnTo>
                            <a:lnTo>
                              <a:pt x="0" y="1445"/>
                            </a:lnTo>
                            <a:lnTo>
                              <a:pt x="484" y="1270"/>
                            </a:lnTo>
                            <a:lnTo>
                              <a:pt x="512" y="1257"/>
                            </a:lnTo>
                            <a:lnTo>
                              <a:pt x="531" y="1240"/>
                            </a:lnTo>
                            <a:lnTo>
                              <a:pt x="547" y="1219"/>
                            </a:lnTo>
                            <a:lnTo>
                              <a:pt x="554" y="1198"/>
                            </a:lnTo>
                            <a:lnTo>
                              <a:pt x="566" y="1084"/>
                            </a:lnTo>
                            <a:lnTo>
                              <a:pt x="498" y="1058"/>
                            </a:lnTo>
                            <a:lnTo>
                              <a:pt x="438" y="1030"/>
                            </a:lnTo>
                            <a:lnTo>
                              <a:pt x="384" y="997"/>
                            </a:lnTo>
                            <a:lnTo>
                              <a:pt x="337" y="962"/>
                            </a:lnTo>
                            <a:lnTo>
                              <a:pt x="297" y="924"/>
                            </a:lnTo>
                            <a:lnTo>
                              <a:pt x="264" y="882"/>
                            </a:lnTo>
                            <a:lnTo>
                              <a:pt x="238" y="840"/>
                            </a:lnTo>
                            <a:lnTo>
                              <a:pt x="215" y="795"/>
                            </a:lnTo>
                            <a:lnTo>
                              <a:pt x="200" y="748"/>
                            </a:lnTo>
                            <a:lnTo>
                              <a:pt x="189" y="700"/>
                            </a:lnTo>
                            <a:lnTo>
                              <a:pt x="148" y="688"/>
                            </a:lnTo>
                            <a:lnTo>
                              <a:pt x="113" y="670"/>
                            </a:lnTo>
                            <a:lnTo>
                              <a:pt x="87" y="648"/>
                            </a:lnTo>
                            <a:lnTo>
                              <a:pt x="70" y="622"/>
                            </a:lnTo>
                            <a:lnTo>
                              <a:pt x="63" y="592"/>
                            </a:lnTo>
                            <a:lnTo>
                              <a:pt x="66" y="563"/>
                            </a:lnTo>
                            <a:lnTo>
                              <a:pt x="87" y="495"/>
                            </a:lnTo>
                            <a:lnTo>
                              <a:pt x="101" y="465"/>
                            </a:lnTo>
                            <a:lnTo>
                              <a:pt x="125" y="439"/>
                            </a:lnTo>
                            <a:lnTo>
                              <a:pt x="156" y="417"/>
                            </a:lnTo>
                            <a:lnTo>
                              <a:pt x="193" y="397"/>
                            </a:lnTo>
                            <a:lnTo>
                              <a:pt x="235" y="382"/>
                            </a:lnTo>
                            <a:lnTo>
                              <a:pt x="264" y="323"/>
                            </a:lnTo>
                            <a:lnTo>
                              <a:pt x="302" y="269"/>
                            </a:lnTo>
                            <a:lnTo>
                              <a:pt x="346" y="219"/>
                            </a:lnTo>
                            <a:lnTo>
                              <a:pt x="370" y="194"/>
                            </a:lnTo>
                            <a:lnTo>
                              <a:pt x="391" y="175"/>
                            </a:lnTo>
                            <a:lnTo>
                              <a:pt x="406" y="161"/>
                            </a:lnTo>
                            <a:lnTo>
                              <a:pt x="418" y="149"/>
                            </a:lnTo>
                            <a:lnTo>
                              <a:pt x="427" y="137"/>
                            </a:lnTo>
                            <a:lnTo>
                              <a:pt x="432" y="125"/>
                            </a:lnTo>
                            <a:lnTo>
                              <a:pt x="434" y="109"/>
                            </a:lnTo>
                            <a:lnTo>
                              <a:pt x="432" y="90"/>
                            </a:lnTo>
                            <a:lnTo>
                              <a:pt x="431" y="66"/>
                            </a:lnTo>
                            <a:lnTo>
                              <a:pt x="425" y="36"/>
                            </a:lnTo>
                            <a:lnTo>
                              <a:pt x="425" y="10"/>
                            </a:lnTo>
                            <a:lnTo>
                              <a:pt x="429" y="5"/>
                            </a:lnTo>
                            <a:lnTo>
                              <a:pt x="438" y="1"/>
                            </a:lnTo>
                            <a:lnTo>
                              <a:pt x="450" y="0"/>
                            </a:lnTo>
                            <a:close/>
                          </a:path>
                        </a:pathLst>
                      </a:custGeom>
                      <a:solidFill>
                        <a:srgbClr val="FFD949">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grpSp>
                <p:nvGrpSpPr>
                  <p:cNvPr id="474" name="Group 180"/>
                  <p:cNvGrpSpPr/>
                  <p:nvPr/>
                </p:nvGrpSpPr>
                <p:grpSpPr>
                  <a:xfrm>
                    <a:off x="4309875" y="2911005"/>
                    <a:ext cx="1313087" cy="831017"/>
                    <a:chOff x="6338645" y="2741246"/>
                    <a:chExt cx="9070975" cy="5740767"/>
                  </a:xfrm>
                </p:grpSpPr>
                <p:grpSp>
                  <p:nvGrpSpPr>
                    <p:cNvPr id="492" name="Group 232"/>
                    <p:cNvGrpSpPr/>
                    <p:nvPr/>
                  </p:nvGrpSpPr>
                  <p:grpSpPr>
                    <a:xfrm>
                      <a:off x="6338645" y="4813300"/>
                      <a:ext cx="9070975" cy="3668713"/>
                      <a:chOff x="3235325" y="4724400"/>
                      <a:chExt cx="9070975" cy="3668713"/>
                    </a:xfrm>
                  </p:grpSpPr>
                  <p:sp>
                    <p:nvSpPr>
                      <p:cNvPr id="497" name="Freeform 15"/>
                      <p:cNvSpPr>
                        <a:spLocks/>
                      </p:cNvSpPr>
                      <p:nvPr/>
                    </p:nvSpPr>
                    <p:spPr bwMode="auto">
                      <a:xfrm>
                        <a:off x="3235325" y="4724400"/>
                        <a:ext cx="9070975" cy="3668713"/>
                      </a:xfrm>
                      <a:custGeom>
                        <a:avLst/>
                        <a:gdLst>
                          <a:gd name="T0" fmla="*/ 7 w 5714"/>
                          <a:gd name="T1" fmla="*/ 91 h 2311"/>
                          <a:gd name="T2" fmla="*/ 54 w 5714"/>
                          <a:gd name="T3" fmla="*/ 270 h 2311"/>
                          <a:gd name="T4" fmla="*/ 146 w 5714"/>
                          <a:gd name="T5" fmla="*/ 442 h 2311"/>
                          <a:gd name="T6" fmla="*/ 279 w 5714"/>
                          <a:gd name="T7" fmla="*/ 605 h 2311"/>
                          <a:gd name="T8" fmla="*/ 451 w 5714"/>
                          <a:gd name="T9" fmla="*/ 760 h 2311"/>
                          <a:gd name="T10" fmla="*/ 659 w 5714"/>
                          <a:gd name="T11" fmla="*/ 902 h 2311"/>
                          <a:gd name="T12" fmla="*/ 900 w 5714"/>
                          <a:gd name="T13" fmla="*/ 1032 h 2311"/>
                          <a:gd name="T14" fmla="*/ 1169 w 5714"/>
                          <a:gd name="T15" fmla="*/ 1147 h 2311"/>
                          <a:gd name="T16" fmla="*/ 1466 w 5714"/>
                          <a:gd name="T17" fmla="*/ 1244 h 2311"/>
                          <a:gd name="T18" fmla="*/ 1787 w 5714"/>
                          <a:gd name="T19" fmla="*/ 1322 h 2311"/>
                          <a:gd name="T20" fmla="*/ 2127 w 5714"/>
                          <a:gd name="T21" fmla="*/ 1382 h 2311"/>
                          <a:gd name="T22" fmla="*/ 2484 w 5714"/>
                          <a:gd name="T23" fmla="*/ 1418 h 2311"/>
                          <a:gd name="T24" fmla="*/ 2857 w 5714"/>
                          <a:gd name="T25" fmla="*/ 1430 h 2311"/>
                          <a:gd name="T26" fmla="*/ 3230 w 5714"/>
                          <a:gd name="T27" fmla="*/ 1418 h 2311"/>
                          <a:gd name="T28" fmla="*/ 3588 w 5714"/>
                          <a:gd name="T29" fmla="*/ 1382 h 2311"/>
                          <a:gd name="T30" fmla="*/ 3929 w 5714"/>
                          <a:gd name="T31" fmla="*/ 1322 h 2311"/>
                          <a:gd name="T32" fmla="*/ 4248 w 5714"/>
                          <a:gd name="T33" fmla="*/ 1244 h 2311"/>
                          <a:gd name="T34" fmla="*/ 4545 w 5714"/>
                          <a:gd name="T35" fmla="*/ 1147 h 2311"/>
                          <a:gd name="T36" fmla="*/ 4816 w 5714"/>
                          <a:gd name="T37" fmla="*/ 1032 h 2311"/>
                          <a:gd name="T38" fmla="*/ 5055 w 5714"/>
                          <a:gd name="T39" fmla="*/ 902 h 2311"/>
                          <a:gd name="T40" fmla="*/ 5263 w 5714"/>
                          <a:gd name="T41" fmla="*/ 760 h 2311"/>
                          <a:gd name="T42" fmla="*/ 5435 w 5714"/>
                          <a:gd name="T43" fmla="*/ 605 h 2311"/>
                          <a:gd name="T44" fmla="*/ 5569 w 5714"/>
                          <a:gd name="T45" fmla="*/ 442 h 2311"/>
                          <a:gd name="T46" fmla="*/ 5662 w 5714"/>
                          <a:gd name="T47" fmla="*/ 270 h 2311"/>
                          <a:gd name="T48" fmla="*/ 5709 w 5714"/>
                          <a:gd name="T49" fmla="*/ 91 h 2311"/>
                          <a:gd name="T50" fmla="*/ 5714 w 5714"/>
                          <a:gd name="T51" fmla="*/ 930 h 2311"/>
                          <a:gd name="T52" fmla="*/ 5692 w 5714"/>
                          <a:gd name="T53" fmla="*/ 1109 h 2311"/>
                          <a:gd name="T54" fmla="*/ 5621 w 5714"/>
                          <a:gd name="T55" fmla="*/ 1283 h 2311"/>
                          <a:gd name="T56" fmla="*/ 5508 w 5714"/>
                          <a:gd name="T57" fmla="*/ 1448 h 2311"/>
                          <a:gd name="T58" fmla="*/ 5353 w 5714"/>
                          <a:gd name="T59" fmla="*/ 1602 h 2311"/>
                          <a:gd name="T60" fmla="*/ 5164 w 5714"/>
                          <a:gd name="T61" fmla="*/ 1745 h 2311"/>
                          <a:gd name="T62" fmla="*/ 4939 w 5714"/>
                          <a:gd name="T63" fmla="*/ 1877 h 2311"/>
                          <a:gd name="T64" fmla="*/ 4684 w 5714"/>
                          <a:gd name="T65" fmla="*/ 1991 h 2311"/>
                          <a:gd name="T66" fmla="*/ 4399 w 5714"/>
                          <a:gd name="T67" fmla="*/ 2092 h 2311"/>
                          <a:gd name="T68" fmla="*/ 4091 w 5714"/>
                          <a:gd name="T69" fmla="*/ 2175 h 2311"/>
                          <a:gd name="T70" fmla="*/ 3761 w 5714"/>
                          <a:gd name="T71" fmla="*/ 2240 h 2311"/>
                          <a:gd name="T72" fmla="*/ 3411 w 5714"/>
                          <a:gd name="T73" fmla="*/ 2285 h 2311"/>
                          <a:gd name="T74" fmla="*/ 3046 w 5714"/>
                          <a:gd name="T75" fmla="*/ 2308 h 2311"/>
                          <a:gd name="T76" fmla="*/ 2670 w 5714"/>
                          <a:gd name="T77" fmla="*/ 2308 h 2311"/>
                          <a:gd name="T78" fmla="*/ 2304 w 5714"/>
                          <a:gd name="T79" fmla="*/ 2285 h 2311"/>
                          <a:gd name="T80" fmla="*/ 1955 w 5714"/>
                          <a:gd name="T81" fmla="*/ 2240 h 2311"/>
                          <a:gd name="T82" fmla="*/ 1624 w 5714"/>
                          <a:gd name="T83" fmla="*/ 2175 h 2311"/>
                          <a:gd name="T84" fmla="*/ 1315 w 5714"/>
                          <a:gd name="T85" fmla="*/ 2092 h 2311"/>
                          <a:gd name="T86" fmla="*/ 1032 w 5714"/>
                          <a:gd name="T87" fmla="*/ 1991 h 2311"/>
                          <a:gd name="T88" fmla="*/ 775 w 5714"/>
                          <a:gd name="T89" fmla="*/ 1877 h 2311"/>
                          <a:gd name="T90" fmla="*/ 552 w 5714"/>
                          <a:gd name="T91" fmla="*/ 1745 h 2311"/>
                          <a:gd name="T92" fmla="*/ 361 w 5714"/>
                          <a:gd name="T93" fmla="*/ 1602 h 2311"/>
                          <a:gd name="T94" fmla="*/ 208 w 5714"/>
                          <a:gd name="T95" fmla="*/ 1448 h 2311"/>
                          <a:gd name="T96" fmla="*/ 94 w 5714"/>
                          <a:gd name="T97" fmla="*/ 1283 h 2311"/>
                          <a:gd name="T98" fmla="*/ 24 w 5714"/>
                          <a:gd name="T99" fmla="*/ 1109 h 2311"/>
                          <a:gd name="T100" fmla="*/ 0 w 5714"/>
                          <a:gd name="T101" fmla="*/ 930 h 2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311">
                            <a:moveTo>
                              <a:pt x="0" y="0"/>
                            </a:moveTo>
                            <a:lnTo>
                              <a:pt x="7" y="91"/>
                            </a:lnTo>
                            <a:lnTo>
                              <a:pt x="24" y="181"/>
                            </a:lnTo>
                            <a:lnTo>
                              <a:pt x="54" y="270"/>
                            </a:lnTo>
                            <a:lnTo>
                              <a:pt x="94" y="357"/>
                            </a:lnTo>
                            <a:lnTo>
                              <a:pt x="146" y="442"/>
                            </a:lnTo>
                            <a:lnTo>
                              <a:pt x="208" y="525"/>
                            </a:lnTo>
                            <a:lnTo>
                              <a:pt x="279" y="605"/>
                            </a:lnTo>
                            <a:lnTo>
                              <a:pt x="361" y="685"/>
                            </a:lnTo>
                            <a:lnTo>
                              <a:pt x="451" y="760"/>
                            </a:lnTo>
                            <a:lnTo>
                              <a:pt x="552" y="833"/>
                            </a:lnTo>
                            <a:lnTo>
                              <a:pt x="659" y="902"/>
                            </a:lnTo>
                            <a:lnTo>
                              <a:pt x="775" y="970"/>
                            </a:lnTo>
                            <a:lnTo>
                              <a:pt x="900" y="1032"/>
                            </a:lnTo>
                            <a:lnTo>
                              <a:pt x="1032" y="1091"/>
                            </a:lnTo>
                            <a:lnTo>
                              <a:pt x="1169" y="1147"/>
                            </a:lnTo>
                            <a:lnTo>
                              <a:pt x="1315" y="1197"/>
                            </a:lnTo>
                            <a:lnTo>
                              <a:pt x="1466" y="1244"/>
                            </a:lnTo>
                            <a:lnTo>
                              <a:pt x="1624" y="1286"/>
                            </a:lnTo>
                            <a:lnTo>
                              <a:pt x="1787" y="1322"/>
                            </a:lnTo>
                            <a:lnTo>
                              <a:pt x="1955" y="1355"/>
                            </a:lnTo>
                            <a:lnTo>
                              <a:pt x="2127" y="1382"/>
                            </a:lnTo>
                            <a:lnTo>
                              <a:pt x="2304" y="1402"/>
                            </a:lnTo>
                            <a:lnTo>
                              <a:pt x="2484" y="1418"/>
                            </a:lnTo>
                            <a:lnTo>
                              <a:pt x="2670" y="1427"/>
                            </a:lnTo>
                            <a:lnTo>
                              <a:pt x="2857" y="1430"/>
                            </a:lnTo>
                            <a:lnTo>
                              <a:pt x="3046" y="1427"/>
                            </a:lnTo>
                            <a:lnTo>
                              <a:pt x="3230" y="1418"/>
                            </a:lnTo>
                            <a:lnTo>
                              <a:pt x="3411" y="1402"/>
                            </a:lnTo>
                            <a:lnTo>
                              <a:pt x="3588" y="1382"/>
                            </a:lnTo>
                            <a:lnTo>
                              <a:pt x="3761" y="1355"/>
                            </a:lnTo>
                            <a:lnTo>
                              <a:pt x="3929" y="1322"/>
                            </a:lnTo>
                            <a:lnTo>
                              <a:pt x="4091" y="1286"/>
                            </a:lnTo>
                            <a:lnTo>
                              <a:pt x="4248" y="1244"/>
                            </a:lnTo>
                            <a:lnTo>
                              <a:pt x="4399" y="1197"/>
                            </a:lnTo>
                            <a:lnTo>
                              <a:pt x="4545" y="1147"/>
                            </a:lnTo>
                            <a:lnTo>
                              <a:pt x="4684" y="1091"/>
                            </a:lnTo>
                            <a:lnTo>
                              <a:pt x="4816" y="1032"/>
                            </a:lnTo>
                            <a:lnTo>
                              <a:pt x="4939" y="970"/>
                            </a:lnTo>
                            <a:lnTo>
                              <a:pt x="5055" y="902"/>
                            </a:lnTo>
                            <a:lnTo>
                              <a:pt x="5164" y="833"/>
                            </a:lnTo>
                            <a:lnTo>
                              <a:pt x="5263" y="760"/>
                            </a:lnTo>
                            <a:lnTo>
                              <a:pt x="5353" y="685"/>
                            </a:lnTo>
                            <a:lnTo>
                              <a:pt x="5435" y="605"/>
                            </a:lnTo>
                            <a:lnTo>
                              <a:pt x="5508" y="525"/>
                            </a:lnTo>
                            <a:lnTo>
                              <a:pt x="5569" y="442"/>
                            </a:lnTo>
                            <a:lnTo>
                              <a:pt x="5621" y="357"/>
                            </a:lnTo>
                            <a:lnTo>
                              <a:pt x="5662" y="270"/>
                            </a:lnTo>
                            <a:lnTo>
                              <a:pt x="5692" y="181"/>
                            </a:lnTo>
                            <a:lnTo>
                              <a:pt x="5709" y="91"/>
                            </a:lnTo>
                            <a:lnTo>
                              <a:pt x="5714" y="0"/>
                            </a:lnTo>
                            <a:lnTo>
                              <a:pt x="5714" y="930"/>
                            </a:lnTo>
                            <a:lnTo>
                              <a:pt x="5709" y="1020"/>
                            </a:lnTo>
                            <a:lnTo>
                              <a:pt x="5692" y="1109"/>
                            </a:lnTo>
                            <a:lnTo>
                              <a:pt x="5662" y="1197"/>
                            </a:lnTo>
                            <a:lnTo>
                              <a:pt x="5621" y="1283"/>
                            </a:lnTo>
                            <a:lnTo>
                              <a:pt x="5569" y="1366"/>
                            </a:lnTo>
                            <a:lnTo>
                              <a:pt x="5508" y="1448"/>
                            </a:lnTo>
                            <a:lnTo>
                              <a:pt x="5435" y="1526"/>
                            </a:lnTo>
                            <a:lnTo>
                              <a:pt x="5353" y="1602"/>
                            </a:lnTo>
                            <a:lnTo>
                              <a:pt x="5263" y="1675"/>
                            </a:lnTo>
                            <a:lnTo>
                              <a:pt x="5164" y="1745"/>
                            </a:lnTo>
                            <a:lnTo>
                              <a:pt x="5055" y="1812"/>
                            </a:lnTo>
                            <a:lnTo>
                              <a:pt x="4939" y="1877"/>
                            </a:lnTo>
                            <a:lnTo>
                              <a:pt x="4816" y="1936"/>
                            </a:lnTo>
                            <a:lnTo>
                              <a:pt x="4684" y="1991"/>
                            </a:lnTo>
                            <a:lnTo>
                              <a:pt x="4545" y="2045"/>
                            </a:lnTo>
                            <a:lnTo>
                              <a:pt x="4399" y="2092"/>
                            </a:lnTo>
                            <a:lnTo>
                              <a:pt x="4248" y="2137"/>
                            </a:lnTo>
                            <a:lnTo>
                              <a:pt x="4091" y="2175"/>
                            </a:lnTo>
                            <a:lnTo>
                              <a:pt x="3929" y="2210"/>
                            </a:lnTo>
                            <a:lnTo>
                              <a:pt x="3761" y="2240"/>
                            </a:lnTo>
                            <a:lnTo>
                              <a:pt x="3588" y="2266"/>
                            </a:lnTo>
                            <a:lnTo>
                              <a:pt x="3411" y="2285"/>
                            </a:lnTo>
                            <a:lnTo>
                              <a:pt x="3230" y="2299"/>
                            </a:lnTo>
                            <a:lnTo>
                              <a:pt x="3046" y="2308"/>
                            </a:lnTo>
                            <a:lnTo>
                              <a:pt x="2857" y="2311"/>
                            </a:lnTo>
                            <a:lnTo>
                              <a:pt x="2670" y="2308"/>
                            </a:lnTo>
                            <a:lnTo>
                              <a:pt x="2484" y="2299"/>
                            </a:lnTo>
                            <a:lnTo>
                              <a:pt x="2304" y="2285"/>
                            </a:lnTo>
                            <a:lnTo>
                              <a:pt x="2127" y="2266"/>
                            </a:lnTo>
                            <a:lnTo>
                              <a:pt x="1955" y="2240"/>
                            </a:lnTo>
                            <a:lnTo>
                              <a:pt x="1787" y="2210"/>
                            </a:lnTo>
                            <a:lnTo>
                              <a:pt x="1624" y="2175"/>
                            </a:lnTo>
                            <a:lnTo>
                              <a:pt x="1466" y="2137"/>
                            </a:lnTo>
                            <a:lnTo>
                              <a:pt x="1315" y="2092"/>
                            </a:lnTo>
                            <a:lnTo>
                              <a:pt x="1169" y="2045"/>
                            </a:lnTo>
                            <a:lnTo>
                              <a:pt x="1032" y="1991"/>
                            </a:lnTo>
                            <a:lnTo>
                              <a:pt x="900" y="1936"/>
                            </a:lnTo>
                            <a:lnTo>
                              <a:pt x="775" y="1877"/>
                            </a:lnTo>
                            <a:lnTo>
                              <a:pt x="659" y="1812"/>
                            </a:lnTo>
                            <a:lnTo>
                              <a:pt x="552" y="1745"/>
                            </a:lnTo>
                            <a:lnTo>
                              <a:pt x="451" y="1675"/>
                            </a:lnTo>
                            <a:lnTo>
                              <a:pt x="361" y="1602"/>
                            </a:lnTo>
                            <a:lnTo>
                              <a:pt x="279" y="1526"/>
                            </a:lnTo>
                            <a:lnTo>
                              <a:pt x="208" y="1448"/>
                            </a:lnTo>
                            <a:lnTo>
                              <a:pt x="146" y="1366"/>
                            </a:lnTo>
                            <a:lnTo>
                              <a:pt x="94" y="1283"/>
                            </a:lnTo>
                            <a:lnTo>
                              <a:pt x="54" y="1197"/>
                            </a:lnTo>
                            <a:lnTo>
                              <a:pt x="24" y="1109"/>
                            </a:lnTo>
                            <a:lnTo>
                              <a:pt x="7" y="1020"/>
                            </a:lnTo>
                            <a:lnTo>
                              <a:pt x="0" y="930"/>
                            </a:lnTo>
                            <a:lnTo>
                              <a:pt x="0" y="0"/>
                            </a:lnTo>
                            <a:close/>
                          </a:path>
                        </a:pathLst>
                      </a:custGeom>
                      <a:solidFill>
                        <a:srgbClr val="FFD949">
                          <a:lumMod val="75000"/>
                        </a:srgbClr>
                      </a:solidFill>
                      <a:ln w="0">
                        <a:solidFill>
                          <a:srgbClr val="FFD949">
                            <a:lumMod val="75000"/>
                          </a:srgbClr>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98"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99"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00"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01"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02"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03"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04"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05"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06"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07"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nvGrpSpPr>
                    <p:cNvPr id="493" name="Group 233"/>
                    <p:cNvGrpSpPr/>
                    <p:nvPr/>
                  </p:nvGrpSpPr>
                  <p:grpSpPr>
                    <a:xfrm>
                      <a:off x="6338645" y="2741246"/>
                      <a:ext cx="9070975" cy="4368800"/>
                      <a:chOff x="3235325" y="2628900"/>
                      <a:chExt cx="9070975" cy="4368800"/>
                    </a:xfrm>
                  </p:grpSpPr>
                  <p:sp>
                    <p:nvSpPr>
                      <p:cNvPr id="494" name="Freeform 26"/>
                      <p:cNvSpPr>
                        <a:spLocks/>
                      </p:cNvSpPr>
                      <p:nvPr/>
                    </p:nvSpPr>
                    <p:spPr bwMode="auto">
                      <a:xfrm>
                        <a:off x="3235325" y="2628900"/>
                        <a:ext cx="9070975" cy="4368800"/>
                      </a:xfrm>
                      <a:custGeom>
                        <a:avLst/>
                        <a:gdLst>
                          <a:gd name="T0" fmla="*/ 3038 w 5714"/>
                          <a:gd name="T1" fmla="*/ 2 h 2752"/>
                          <a:gd name="T2" fmla="*/ 3390 w 5714"/>
                          <a:gd name="T3" fmla="*/ 21 h 2752"/>
                          <a:gd name="T4" fmla="*/ 3728 w 5714"/>
                          <a:gd name="T5" fmla="*/ 59 h 2752"/>
                          <a:gd name="T6" fmla="*/ 4047 w 5714"/>
                          <a:gd name="T7" fmla="*/ 115 h 2752"/>
                          <a:gd name="T8" fmla="*/ 4349 w 5714"/>
                          <a:gd name="T9" fmla="*/ 186 h 2752"/>
                          <a:gd name="T10" fmla="*/ 4627 w 5714"/>
                          <a:gd name="T11" fmla="*/ 273 h 2752"/>
                          <a:gd name="T12" fmla="*/ 4878 w 5714"/>
                          <a:gd name="T13" fmla="*/ 374 h 2752"/>
                          <a:gd name="T14" fmla="*/ 5102 w 5714"/>
                          <a:gd name="T15" fmla="*/ 488 h 2752"/>
                          <a:gd name="T16" fmla="*/ 5296 w 5714"/>
                          <a:gd name="T17" fmla="*/ 617 h 2752"/>
                          <a:gd name="T18" fmla="*/ 5456 w 5714"/>
                          <a:gd name="T19" fmla="*/ 756 h 2752"/>
                          <a:gd name="T20" fmla="*/ 5581 w 5714"/>
                          <a:gd name="T21" fmla="*/ 905 h 2752"/>
                          <a:gd name="T22" fmla="*/ 5666 w 5714"/>
                          <a:gd name="T23" fmla="*/ 1065 h 2752"/>
                          <a:gd name="T24" fmla="*/ 5709 w 5714"/>
                          <a:gd name="T25" fmla="*/ 1233 h 2752"/>
                          <a:gd name="T26" fmla="*/ 5709 w 5714"/>
                          <a:gd name="T27" fmla="*/ 1412 h 2752"/>
                          <a:gd name="T28" fmla="*/ 5662 w 5714"/>
                          <a:gd name="T29" fmla="*/ 1590 h 2752"/>
                          <a:gd name="T30" fmla="*/ 5569 w 5714"/>
                          <a:gd name="T31" fmla="*/ 1762 h 2752"/>
                          <a:gd name="T32" fmla="*/ 5435 w 5714"/>
                          <a:gd name="T33" fmla="*/ 1927 h 2752"/>
                          <a:gd name="T34" fmla="*/ 5263 w 5714"/>
                          <a:gd name="T35" fmla="*/ 2081 h 2752"/>
                          <a:gd name="T36" fmla="*/ 5055 w 5714"/>
                          <a:gd name="T37" fmla="*/ 2224 h 2752"/>
                          <a:gd name="T38" fmla="*/ 4816 w 5714"/>
                          <a:gd name="T39" fmla="*/ 2352 h 2752"/>
                          <a:gd name="T40" fmla="*/ 4545 w 5714"/>
                          <a:gd name="T41" fmla="*/ 2467 h 2752"/>
                          <a:gd name="T42" fmla="*/ 4248 w 5714"/>
                          <a:gd name="T43" fmla="*/ 2564 h 2752"/>
                          <a:gd name="T44" fmla="*/ 3929 w 5714"/>
                          <a:gd name="T45" fmla="*/ 2644 h 2752"/>
                          <a:gd name="T46" fmla="*/ 3588 w 5714"/>
                          <a:gd name="T47" fmla="*/ 2702 h 2752"/>
                          <a:gd name="T48" fmla="*/ 3230 w 5714"/>
                          <a:gd name="T49" fmla="*/ 2738 h 2752"/>
                          <a:gd name="T50" fmla="*/ 2857 w 5714"/>
                          <a:gd name="T51" fmla="*/ 2752 h 2752"/>
                          <a:gd name="T52" fmla="*/ 2484 w 5714"/>
                          <a:gd name="T53" fmla="*/ 2738 h 2752"/>
                          <a:gd name="T54" fmla="*/ 2127 w 5714"/>
                          <a:gd name="T55" fmla="*/ 2702 h 2752"/>
                          <a:gd name="T56" fmla="*/ 1787 w 5714"/>
                          <a:gd name="T57" fmla="*/ 2644 h 2752"/>
                          <a:gd name="T58" fmla="*/ 1466 w 5714"/>
                          <a:gd name="T59" fmla="*/ 2564 h 2752"/>
                          <a:gd name="T60" fmla="*/ 1169 w 5714"/>
                          <a:gd name="T61" fmla="*/ 2467 h 2752"/>
                          <a:gd name="T62" fmla="*/ 900 w 5714"/>
                          <a:gd name="T63" fmla="*/ 2352 h 2752"/>
                          <a:gd name="T64" fmla="*/ 659 w 5714"/>
                          <a:gd name="T65" fmla="*/ 2224 h 2752"/>
                          <a:gd name="T66" fmla="*/ 451 w 5714"/>
                          <a:gd name="T67" fmla="*/ 2081 h 2752"/>
                          <a:gd name="T68" fmla="*/ 279 w 5714"/>
                          <a:gd name="T69" fmla="*/ 1927 h 2752"/>
                          <a:gd name="T70" fmla="*/ 146 w 5714"/>
                          <a:gd name="T71" fmla="*/ 1762 h 2752"/>
                          <a:gd name="T72" fmla="*/ 54 w 5714"/>
                          <a:gd name="T73" fmla="*/ 1590 h 2752"/>
                          <a:gd name="T74" fmla="*/ 7 w 5714"/>
                          <a:gd name="T75" fmla="*/ 1412 h 2752"/>
                          <a:gd name="T76" fmla="*/ 5 w 5714"/>
                          <a:gd name="T77" fmla="*/ 1233 h 2752"/>
                          <a:gd name="T78" fmla="*/ 50 w 5714"/>
                          <a:gd name="T79" fmla="*/ 1065 h 2752"/>
                          <a:gd name="T80" fmla="*/ 135 w 5714"/>
                          <a:gd name="T81" fmla="*/ 905 h 2752"/>
                          <a:gd name="T82" fmla="*/ 258 w 5714"/>
                          <a:gd name="T83" fmla="*/ 756 h 2752"/>
                          <a:gd name="T84" fmla="*/ 420 w 5714"/>
                          <a:gd name="T85" fmla="*/ 617 h 2752"/>
                          <a:gd name="T86" fmla="*/ 612 w 5714"/>
                          <a:gd name="T87" fmla="*/ 488 h 2752"/>
                          <a:gd name="T88" fmla="*/ 836 w 5714"/>
                          <a:gd name="T89" fmla="*/ 374 h 2752"/>
                          <a:gd name="T90" fmla="*/ 1089 w 5714"/>
                          <a:gd name="T91" fmla="*/ 273 h 2752"/>
                          <a:gd name="T92" fmla="*/ 1367 w 5714"/>
                          <a:gd name="T93" fmla="*/ 186 h 2752"/>
                          <a:gd name="T94" fmla="*/ 1667 w 5714"/>
                          <a:gd name="T95" fmla="*/ 115 h 2752"/>
                          <a:gd name="T96" fmla="*/ 1986 w 5714"/>
                          <a:gd name="T97" fmla="*/ 59 h 2752"/>
                          <a:gd name="T98" fmla="*/ 2325 w 5714"/>
                          <a:gd name="T99" fmla="*/ 21 h 2752"/>
                          <a:gd name="T100" fmla="*/ 2677 w 5714"/>
                          <a:gd name="T101" fmla="*/ 2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752">
                            <a:moveTo>
                              <a:pt x="2857" y="0"/>
                            </a:moveTo>
                            <a:lnTo>
                              <a:pt x="3038" y="2"/>
                            </a:lnTo>
                            <a:lnTo>
                              <a:pt x="3216" y="9"/>
                            </a:lnTo>
                            <a:lnTo>
                              <a:pt x="3390" y="21"/>
                            </a:lnTo>
                            <a:lnTo>
                              <a:pt x="3561" y="38"/>
                            </a:lnTo>
                            <a:lnTo>
                              <a:pt x="3728" y="59"/>
                            </a:lnTo>
                            <a:lnTo>
                              <a:pt x="3891" y="85"/>
                            </a:lnTo>
                            <a:lnTo>
                              <a:pt x="4047" y="115"/>
                            </a:lnTo>
                            <a:lnTo>
                              <a:pt x="4202" y="148"/>
                            </a:lnTo>
                            <a:lnTo>
                              <a:pt x="4349" y="186"/>
                            </a:lnTo>
                            <a:lnTo>
                              <a:pt x="4490" y="228"/>
                            </a:lnTo>
                            <a:lnTo>
                              <a:pt x="4627" y="273"/>
                            </a:lnTo>
                            <a:lnTo>
                              <a:pt x="4755" y="321"/>
                            </a:lnTo>
                            <a:lnTo>
                              <a:pt x="4878" y="374"/>
                            </a:lnTo>
                            <a:lnTo>
                              <a:pt x="4994" y="429"/>
                            </a:lnTo>
                            <a:lnTo>
                              <a:pt x="5102" y="488"/>
                            </a:lnTo>
                            <a:lnTo>
                              <a:pt x="5203" y="551"/>
                            </a:lnTo>
                            <a:lnTo>
                              <a:pt x="5296" y="617"/>
                            </a:lnTo>
                            <a:lnTo>
                              <a:pt x="5380" y="685"/>
                            </a:lnTo>
                            <a:lnTo>
                              <a:pt x="5456" y="756"/>
                            </a:lnTo>
                            <a:lnTo>
                              <a:pt x="5524" y="829"/>
                            </a:lnTo>
                            <a:lnTo>
                              <a:pt x="5581" y="905"/>
                            </a:lnTo>
                            <a:lnTo>
                              <a:pt x="5628" y="985"/>
                            </a:lnTo>
                            <a:lnTo>
                              <a:pt x="5666" y="1065"/>
                            </a:lnTo>
                            <a:lnTo>
                              <a:pt x="5694" y="1148"/>
                            </a:lnTo>
                            <a:lnTo>
                              <a:pt x="5709" y="1233"/>
                            </a:lnTo>
                            <a:lnTo>
                              <a:pt x="5714" y="1320"/>
                            </a:lnTo>
                            <a:lnTo>
                              <a:pt x="5709" y="1412"/>
                            </a:lnTo>
                            <a:lnTo>
                              <a:pt x="5692" y="1501"/>
                            </a:lnTo>
                            <a:lnTo>
                              <a:pt x="5662" y="1590"/>
                            </a:lnTo>
                            <a:lnTo>
                              <a:pt x="5621" y="1677"/>
                            </a:lnTo>
                            <a:lnTo>
                              <a:pt x="5569" y="1762"/>
                            </a:lnTo>
                            <a:lnTo>
                              <a:pt x="5508" y="1845"/>
                            </a:lnTo>
                            <a:lnTo>
                              <a:pt x="5435" y="1927"/>
                            </a:lnTo>
                            <a:lnTo>
                              <a:pt x="5353" y="2005"/>
                            </a:lnTo>
                            <a:lnTo>
                              <a:pt x="5263" y="2081"/>
                            </a:lnTo>
                            <a:lnTo>
                              <a:pt x="5164" y="2154"/>
                            </a:lnTo>
                            <a:lnTo>
                              <a:pt x="5055" y="2224"/>
                            </a:lnTo>
                            <a:lnTo>
                              <a:pt x="4939" y="2290"/>
                            </a:lnTo>
                            <a:lnTo>
                              <a:pt x="4816" y="2352"/>
                            </a:lnTo>
                            <a:lnTo>
                              <a:pt x="4684" y="2411"/>
                            </a:lnTo>
                            <a:lnTo>
                              <a:pt x="4545" y="2467"/>
                            </a:lnTo>
                            <a:lnTo>
                              <a:pt x="4399" y="2517"/>
                            </a:lnTo>
                            <a:lnTo>
                              <a:pt x="4248" y="2564"/>
                            </a:lnTo>
                            <a:lnTo>
                              <a:pt x="4091" y="2606"/>
                            </a:lnTo>
                            <a:lnTo>
                              <a:pt x="3929" y="2644"/>
                            </a:lnTo>
                            <a:lnTo>
                              <a:pt x="3761" y="2675"/>
                            </a:lnTo>
                            <a:lnTo>
                              <a:pt x="3588" y="2702"/>
                            </a:lnTo>
                            <a:lnTo>
                              <a:pt x="3411" y="2724"/>
                            </a:lnTo>
                            <a:lnTo>
                              <a:pt x="3230" y="2738"/>
                            </a:lnTo>
                            <a:lnTo>
                              <a:pt x="3046" y="2748"/>
                            </a:lnTo>
                            <a:lnTo>
                              <a:pt x="2857" y="2752"/>
                            </a:lnTo>
                            <a:lnTo>
                              <a:pt x="2670" y="2748"/>
                            </a:lnTo>
                            <a:lnTo>
                              <a:pt x="2484" y="2738"/>
                            </a:lnTo>
                            <a:lnTo>
                              <a:pt x="2304" y="2724"/>
                            </a:lnTo>
                            <a:lnTo>
                              <a:pt x="2127" y="2702"/>
                            </a:lnTo>
                            <a:lnTo>
                              <a:pt x="1955" y="2675"/>
                            </a:lnTo>
                            <a:lnTo>
                              <a:pt x="1787" y="2644"/>
                            </a:lnTo>
                            <a:lnTo>
                              <a:pt x="1624" y="2606"/>
                            </a:lnTo>
                            <a:lnTo>
                              <a:pt x="1466" y="2564"/>
                            </a:lnTo>
                            <a:lnTo>
                              <a:pt x="1315" y="2517"/>
                            </a:lnTo>
                            <a:lnTo>
                              <a:pt x="1169" y="2467"/>
                            </a:lnTo>
                            <a:lnTo>
                              <a:pt x="1032" y="2411"/>
                            </a:lnTo>
                            <a:lnTo>
                              <a:pt x="900" y="2352"/>
                            </a:lnTo>
                            <a:lnTo>
                              <a:pt x="775" y="2290"/>
                            </a:lnTo>
                            <a:lnTo>
                              <a:pt x="659" y="2224"/>
                            </a:lnTo>
                            <a:lnTo>
                              <a:pt x="552" y="2154"/>
                            </a:lnTo>
                            <a:lnTo>
                              <a:pt x="451" y="2081"/>
                            </a:lnTo>
                            <a:lnTo>
                              <a:pt x="361" y="2005"/>
                            </a:lnTo>
                            <a:lnTo>
                              <a:pt x="279" y="1927"/>
                            </a:lnTo>
                            <a:lnTo>
                              <a:pt x="208" y="1845"/>
                            </a:lnTo>
                            <a:lnTo>
                              <a:pt x="146" y="1762"/>
                            </a:lnTo>
                            <a:lnTo>
                              <a:pt x="94" y="1677"/>
                            </a:lnTo>
                            <a:lnTo>
                              <a:pt x="54" y="1590"/>
                            </a:lnTo>
                            <a:lnTo>
                              <a:pt x="24" y="1501"/>
                            </a:lnTo>
                            <a:lnTo>
                              <a:pt x="7" y="1412"/>
                            </a:lnTo>
                            <a:lnTo>
                              <a:pt x="0" y="1320"/>
                            </a:lnTo>
                            <a:lnTo>
                              <a:pt x="5" y="1233"/>
                            </a:lnTo>
                            <a:lnTo>
                              <a:pt x="23" y="1148"/>
                            </a:lnTo>
                            <a:lnTo>
                              <a:pt x="50" y="1065"/>
                            </a:lnTo>
                            <a:lnTo>
                              <a:pt x="87" y="985"/>
                            </a:lnTo>
                            <a:lnTo>
                              <a:pt x="135" y="905"/>
                            </a:lnTo>
                            <a:lnTo>
                              <a:pt x="193" y="829"/>
                            </a:lnTo>
                            <a:lnTo>
                              <a:pt x="258" y="756"/>
                            </a:lnTo>
                            <a:lnTo>
                              <a:pt x="335" y="685"/>
                            </a:lnTo>
                            <a:lnTo>
                              <a:pt x="420" y="617"/>
                            </a:lnTo>
                            <a:lnTo>
                              <a:pt x="512" y="551"/>
                            </a:lnTo>
                            <a:lnTo>
                              <a:pt x="612" y="488"/>
                            </a:lnTo>
                            <a:lnTo>
                              <a:pt x="722" y="429"/>
                            </a:lnTo>
                            <a:lnTo>
                              <a:pt x="836" y="374"/>
                            </a:lnTo>
                            <a:lnTo>
                              <a:pt x="959" y="321"/>
                            </a:lnTo>
                            <a:lnTo>
                              <a:pt x="1089" y="273"/>
                            </a:lnTo>
                            <a:lnTo>
                              <a:pt x="1225" y="228"/>
                            </a:lnTo>
                            <a:lnTo>
                              <a:pt x="1367" y="186"/>
                            </a:lnTo>
                            <a:lnTo>
                              <a:pt x="1514" y="148"/>
                            </a:lnTo>
                            <a:lnTo>
                              <a:pt x="1667" y="115"/>
                            </a:lnTo>
                            <a:lnTo>
                              <a:pt x="1825" y="85"/>
                            </a:lnTo>
                            <a:lnTo>
                              <a:pt x="1986" y="59"/>
                            </a:lnTo>
                            <a:lnTo>
                              <a:pt x="2155" y="38"/>
                            </a:lnTo>
                            <a:lnTo>
                              <a:pt x="2325" y="21"/>
                            </a:lnTo>
                            <a:lnTo>
                              <a:pt x="2500" y="9"/>
                            </a:lnTo>
                            <a:lnTo>
                              <a:pt x="2677" y="2"/>
                            </a:lnTo>
                            <a:lnTo>
                              <a:pt x="2857" y="0"/>
                            </a:lnTo>
                            <a:close/>
                          </a:path>
                        </a:pathLst>
                      </a:custGeom>
                      <a:solidFill>
                        <a:srgbClr val="FFD949"/>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95" name="Freeform 27"/>
                      <p:cNvSpPr>
                        <a:spLocks/>
                      </p:cNvSpPr>
                      <p:nvPr/>
                    </p:nvSpPr>
                    <p:spPr bwMode="auto">
                      <a:xfrm>
                        <a:off x="3932238" y="3152775"/>
                        <a:ext cx="7677150" cy="313848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96" name="Freeform 28"/>
                      <p:cNvSpPr>
                        <a:spLocks/>
                      </p:cNvSpPr>
                      <p:nvPr/>
                    </p:nvSpPr>
                    <p:spPr bwMode="auto">
                      <a:xfrm>
                        <a:off x="6200775" y="3851275"/>
                        <a:ext cx="3035300" cy="2446338"/>
                      </a:xfrm>
                      <a:custGeom>
                        <a:avLst/>
                        <a:gdLst>
                          <a:gd name="T0" fmla="*/ 458 w 1912"/>
                          <a:gd name="T1" fmla="*/ 3 h 1541"/>
                          <a:gd name="T2" fmla="*/ 516 w 1912"/>
                          <a:gd name="T3" fmla="*/ 34 h 1541"/>
                          <a:gd name="T4" fmla="*/ 618 w 1912"/>
                          <a:gd name="T5" fmla="*/ 69 h 1541"/>
                          <a:gd name="T6" fmla="*/ 758 w 1912"/>
                          <a:gd name="T7" fmla="*/ 92 h 1541"/>
                          <a:gd name="T8" fmla="*/ 909 w 1912"/>
                          <a:gd name="T9" fmla="*/ 93 h 1541"/>
                          <a:gd name="T10" fmla="*/ 1053 w 1912"/>
                          <a:gd name="T11" fmla="*/ 95 h 1541"/>
                          <a:gd name="T12" fmla="*/ 1220 w 1912"/>
                          <a:gd name="T13" fmla="*/ 107 h 1541"/>
                          <a:gd name="T14" fmla="*/ 1366 w 1912"/>
                          <a:gd name="T15" fmla="*/ 137 h 1541"/>
                          <a:gd name="T16" fmla="*/ 1489 w 1912"/>
                          <a:gd name="T17" fmla="*/ 182 h 1541"/>
                          <a:gd name="T18" fmla="*/ 1588 w 1912"/>
                          <a:gd name="T19" fmla="*/ 246 h 1541"/>
                          <a:gd name="T20" fmla="*/ 1662 w 1912"/>
                          <a:gd name="T21" fmla="*/ 331 h 1541"/>
                          <a:gd name="T22" fmla="*/ 1732 w 1912"/>
                          <a:gd name="T23" fmla="*/ 396 h 1541"/>
                          <a:gd name="T24" fmla="*/ 1799 w 1912"/>
                          <a:gd name="T25" fmla="*/ 439 h 1541"/>
                          <a:gd name="T26" fmla="*/ 1837 w 1912"/>
                          <a:gd name="T27" fmla="*/ 493 h 1541"/>
                          <a:gd name="T28" fmla="*/ 1862 w 1912"/>
                          <a:gd name="T29" fmla="*/ 592 h 1541"/>
                          <a:gd name="T30" fmla="*/ 1837 w 1912"/>
                          <a:gd name="T31" fmla="*/ 648 h 1541"/>
                          <a:gd name="T32" fmla="*/ 1777 w 1912"/>
                          <a:gd name="T33" fmla="*/ 688 h 1541"/>
                          <a:gd name="T34" fmla="*/ 1725 w 1912"/>
                          <a:gd name="T35" fmla="*/ 748 h 1541"/>
                          <a:gd name="T36" fmla="*/ 1688 w 1912"/>
                          <a:gd name="T37" fmla="*/ 840 h 1541"/>
                          <a:gd name="T38" fmla="*/ 1628 w 1912"/>
                          <a:gd name="T39" fmla="*/ 924 h 1541"/>
                          <a:gd name="T40" fmla="*/ 1541 w 1912"/>
                          <a:gd name="T41" fmla="*/ 997 h 1541"/>
                          <a:gd name="T42" fmla="*/ 1426 w 1912"/>
                          <a:gd name="T43" fmla="*/ 1058 h 1541"/>
                          <a:gd name="T44" fmla="*/ 1371 w 1912"/>
                          <a:gd name="T45" fmla="*/ 1198 h 1541"/>
                          <a:gd name="T46" fmla="*/ 1392 w 1912"/>
                          <a:gd name="T47" fmla="*/ 1240 h 1541"/>
                          <a:gd name="T48" fmla="*/ 1438 w 1912"/>
                          <a:gd name="T49" fmla="*/ 1271 h 1541"/>
                          <a:gd name="T50" fmla="*/ 1770 w 1912"/>
                          <a:gd name="T51" fmla="*/ 1475 h 1541"/>
                          <a:gd name="T52" fmla="*/ 1464 w 1912"/>
                          <a:gd name="T53" fmla="*/ 1516 h 1541"/>
                          <a:gd name="T54" fmla="*/ 1135 w 1912"/>
                          <a:gd name="T55" fmla="*/ 1539 h 1541"/>
                          <a:gd name="T56" fmla="*/ 786 w 1912"/>
                          <a:gd name="T57" fmla="*/ 1539 h 1541"/>
                          <a:gd name="T58" fmla="*/ 453 w 1912"/>
                          <a:gd name="T59" fmla="*/ 1516 h 1541"/>
                          <a:gd name="T60" fmla="*/ 146 w 1912"/>
                          <a:gd name="T61" fmla="*/ 1473 h 1541"/>
                          <a:gd name="T62" fmla="*/ 484 w 1912"/>
                          <a:gd name="T63" fmla="*/ 1270 h 1541"/>
                          <a:gd name="T64" fmla="*/ 531 w 1912"/>
                          <a:gd name="T65" fmla="*/ 1240 h 1541"/>
                          <a:gd name="T66" fmla="*/ 554 w 1912"/>
                          <a:gd name="T67" fmla="*/ 1198 h 1541"/>
                          <a:gd name="T68" fmla="*/ 498 w 1912"/>
                          <a:gd name="T69" fmla="*/ 1058 h 1541"/>
                          <a:gd name="T70" fmla="*/ 384 w 1912"/>
                          <a:gd name="T71" fmla="*/ 997 h 1541"/>
                          <a:gd name="T72" fmla="*/ 297 w 1912"/>
                          <a:gd name="T73" fmla="*/ 924 h 1541"/>
                          <a:gd name="T74" fmla="*/ 238 w 1912"/>
                          <a:gd name="T75" fmla="*/ 840 h 1541"/>
                          <a:gd name="T76" fmla="*/ 200 w 1912"/>
                          <a:gd name="T77" fmla="*/ 748 h 1541"/>
                          <a:gd name="T78" fmla="*/ 148 w 1912"/>
                          <a:gd name="T79" fmla="*/ 688 h 1541"/>
                          <a:gd name="T80" fmla="*/ 87 w 1912"/>
                          <a:gd name="T81" fmla="*/ 648 h 1541"/>
                          <a:gd name="T82" fmla="*/ 63 w 1912"/>
                          <a:gd name="T83" fmla="*/ 592 h 1541"/>
                          <a:gd name="T84" fmla="*/ 87 w 1912"/>
                          <a:gd name="T85" fmla="*/ 495 h 1541"/>
                          <a:gd name="T86" fmla="*/ 125 w 1912"/>
                          <a:gd name="T87" fmla="*/ 439 h 1541"/>
                          <a:gd name="T88" fmla="*/ 193 w 1912"/>
                          <a:gd name="T89" fmla="*/ 397 h 1541"/>
                          <a:gd name="T90" fmla="*/ 264 w 1912"/>
                          <a:gd name="T91" fmla="*/ 323 h 1541"/>
                          <a:gd name="T92" fmla="*/ 346 w 1912"/>
                          <a:gd name="T93" fmla="*/ 219 h 1541"/>
                          <a:gd name="T94" fmla="*/ 391 w 1912"/>
                          <a:gd name="T95" fmla="*/ 175 h 1541"/>
                          <a:gd name="T96" fmla="*/ 418 w 1912"/>
                          <a:gd name="T97" fmla="*/ 149 h 1541"/>
                          <a:gd name="T98" fmla="*/ 432 w 1912"/>
                          <a:gd name="T99" fmla="*/ 125 h 1541"/>
                          <a:gd name="T100" fmla="*/ 432 w 1912"/>
                          <a:gd name="T101" fmla="*/ 90 h 1541"/>
                          <a:gd name="T102" fmla="*/ 425 w 1912"/>
                          <a:gd name="T103" fmla="*/ 36 h 1541"/>
                          <a:gd name="T104" fmla="*/ 429 w 1912"/>
                          <a:gd name="T105" fmla="*/ 5 h 1541"/>
                          <a:gd name="T106" fmla="*/ 450 w 1912"/>
                          <a:gd name="T107" fmla="*/ 0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12" h="1541">
                            <a:moveTo>
                              <a:pt x="450" y="0"/>
                            </a:moveTo>
                            <a:lnTo>
                              <a:pt x="458" y="3"/>
                            </a:lnTo>
                            <a:lnTo>
                              <a:pt x="484" y="19"/>
                            </a:lnTo>
                            <a:lnTo>
                              <a:pt x="516" y="34"/>
                            </a:lnTo>
                            <a:lnTo>
                              <a:pt x="554" y="50"/>
                            </a:lnTo>
                            <a:lnTo>
                              <a:pt x="618" y="69"/>
                            </a:lnTo>
                            <a:lnTo>
                              <a:pt x="686" y="83"/>
                            </a:lnTo>
                            <a:lnTo>
                              <a:pt x="758" y="92"/>
                            </a:lnTo>
                            <a:lnTo>
                              <a:pt x="833" y="95"/>
                            </a:lnTo>
                            <a:lnTo>
                              <a:pt x="909" y="93"/>
                            </a:lnTo>
                            <a:lnTo>
                              <a:pt x="961" y="93"/>
                            </a:lnTo>
                            <a:lnTo>
                              <a:pt x="1053" y="95"/>
                            </a:lnTo>
                            <a:lnTo>
                              <a:pt x="1140" y="99"/>
                            </a:lnTo>
                            <a:lnTo>
                              <a:pt x="1220" y="107"/>
                            </a:lnTo>
                            <a:lnTo>
                              <a:pt x="1296" y="121"/>
                            </a:lnTo>
                            <a:lnTo>
                              <a:pt x="1366" y="137"/>
                            </a:lnTo>
                            <a:lnTo>
                              <a:pt x="1430" y="158"/>
                            </a:lnTo>
                            <a:lnTo>
                              <a:pt x="1489" y="182"/>
                            </a:lnTo>
                            <a:lnTo>
                              <a:pt x="1541" y="213"/>
                            </a:lnTo>
                            <a:lnTo>
                              <a:pt x="1588" y="246"/>
                            </a:lnTo>
                            <a:lnTo>
                              <a:pt x="1628" y="286"/>
                            </a:lnTo>
                            <a:lnTo>
                              <a:pt x="1662" y="331"/>
                            </a:lnTo>
                            <a:lnTo>
                              <a:pt x="1690" y="382"/>
                            </a:lnTo>
                            <a:lnTo>
                              <a:pt x="1732" y="396"/>
                            </a:lnTo>
                            <a:lnTo>
                              <a:pt x="1768" y="417"/>
                            </a:lnTo>
                            <a:lnTo>
                              <a:pt x="1799" y="439"/>
                            </a:lnTo>
                            <a:lnTo>
                              <a:pt x="1824" y="465"/>
                            </a:lnTo>
                            <a:lnTo>
                              <a:pt x="1837" y="493"/>
                            </a:lnTo>
                            <a:lnTo>
                              <a:pt x="1858" y="561"/>
                            </a:lnTo>
                            <a:lnTo>
                              <a:pt x="1862" y="592"/>
                            </a:lnTo>
                            <a:lnTo>
                              <a:pt x="1855" y="622"/>
                            </a:lnTo>
                            <a:lnTo>
                              <a:pt x="1837" y="648"/>
                            </a:lnTo>
                            <a:lnTo>
                              <a:pt x="1811" y="670"/>
                            </a:lnTo>
                            <a:lnTo>
                              <a:pt x="1777" y="688"/>
                            </a:lnTo>
                            <a:lnTo>
                              <a:pt x="1735" y="700"/>
                            </a:lnTo>
                            <a:lnTo>
                              <a:pt x="1725" y="748"/>
                            </a:lnTo>
                            <a:lnTo>
                              <a:pt x="1709" y="795"/>
                            </a:lnTo>
                            <a:lnTo>
                              <a:pt x="1688" y="840"/>
                            </a:lnTo>
                            <a:lnTo>
                              <a:pt x="1661" y="882"/>
                            </a:lnTo>
                            <a:lnTo>
                              <a:pt x="1628" y="924"/>
                            </a:lnTo>
                            <a:lnTo>
                              <a:pt x="1588" y="962"/>
                            </a:lnTo>
                            <a:lnTo>
                              <a:pt x="1541" y="997"/>
                            </a:lnTo>
                            <a:lnTo>
                              <a:pt x="1487" y="1030"/>
                            </a:lnTo>
                            <a:lnTo>
                              <a:pt x="1426" y="1058"/>
                            </a:lnTo>
                            <a:lnTo>
                              <a:pt x="1359" y="1084"/>
                            </a:lnTo>
                            <a:lnTo>
                              <a:pt x="1371" y="1198"/>
                            </a:lnTo>
                            <a:lnTo>
                              <a:pt x="1378" y="1221"/>
                            </a:lnTo>
                            <a:lnTo>
                              <a:pt x="1392" y="1240"/>
                            </a:lnTo>
                            <a:lnTo>
                              <a:pt x="1412" y="1257"/>
                            </a:lnTo>
                            <a:lnTo>
                              <a:pt x="1438" y="1271"/>
                            </a:lnTo>
                            <a:lnTo>
                              <a:pt x="1912" y="1449"/>
                            </a:lnTo>
                            <a:lnTo>
                              <a:pt x="1770" y="1475"/>
                            </a:lnTo>
                            <a:lnTo>
                              <a:pt x="1619" y="1497"/>
                            </a:lnTo>
                            <a:lnTo>
                              <a:pt x="1464" y="1516"/>
                            </a:lnTo>
                            <a:lnTo>
                              <a:pt x="1303" y="1530"/>
                            </a:lnTo>
                            <a:lnTo>
                              <a:pt x="1135" y="1539"/>
                            </a:lnTo>
                            <a:lnTo>
                              <a:pt x="961" y="1541"/>
                            </a:lnTo>
                            <a:lnTo>
                              <a:pt x="786" y="1539"/>
                            </a:lnTo>
                            <a:lnTo>
                              <a:pt x="618" y="1530"/>
                            </a:lnTo>
                            <a:lnTo>
                              <a:pt x="453" y="1516"/>
                            </a:lnTo>
                            <a:lnTo>
                              <a:pt x="297" y="1497"/>
                            </a:lnTo>
                            <a:lnTo>
                              <a:pt x="146" y="1473"/>
                            </a:lnTo>
                            <a:lnTo>
                              <a:pt x="0" y="1445"/>
                            </a:lnTo>
                            <a:lnTo>
                              <a:pt x="484" y="1270"/>
                            </a:lnTo>
                            <a:lnTo>
                              <a:pt x="512" y="1257"/>
                            </a:lnTo>
                            <a:lnTo>
                              <a:pt x="531" y="1240"/>
                            </a:lnTo>
                            <a:lnTo>
                              <a:pt x="547" y="1219"/>
                            </a:lnTo>
                            <a:lnTo>
                              <a:pt x="554" y="1198"/>
                            </a:lnTo>
                            <a:lnTo>
                              <a:pt x="566" y="1084"/>
                            </a:lnTo>
                            <a:lnTo>
                              <a:pt x="498" y="1058"/>
                            </a:lnTo>
                            <a:lnTo>
                              <a:pt x="438" y="1030"/>
                            </a:lnTo>
                            <a:lnTo>
                              <a:pt x="384" y="997"/>
                            </a:lnTo>
                            <a:lnTo>
                              <a:pt x="337" y="962"/>
                            </a:lnTo>
                            <a:lnTo>
                              <a:pt x="297" y="924"/>
                            </a:lnTo>
                            <a:lnTo>
                              <a:pt x="264" y="882"/>
                            </a:lnTo>
                            <a:lnTo>
                              <a:pt x="238" y="840"/>
                            </a:lnTo>
                            <a:lnTo>
                              <a:pt x="215" y="795"/>
                            </a:lnTo>
                            <a:lnTo>
                              <a:pt x="200" y="748"/>
                            </a:lnTo>
                            <a:lnTo>
                              <a:pt x="189" y="700"/>
                            </a:lnTo>
                            <a:lnTo>
                              <a:pt x="148" y="688"/>
                            </a:lnTo>
                            <a:lnTo>
                              <a:pt x="113" y="670"/>
                            </a:lnTo>
                            <a:lnTo>
                              <a:pt x="87" y="648"/>
                            </a:lnTo>
                            <a:lnTo>
                              <a:pt x="70" y="622"/>
                            </a:lnTo>
                            <a:lnTo>
                              <a:pt x="63" y="592"/>
                            </a:lnTo>
                            <a:lnTo>
                              <a:pt x="66" y="563"/>
                            </a:lnTo>
                            <a:lnTo>
                              <a:pt x="87" y="495"/>
                            </a:lnTo>
                            <a:lnTo>
                              <a:pt x="101" y="465"/>
                            </a:lnTo>
                            <a:lnTo>
                              <a:pt x="125" y="439"/>
                            </a:lnTo>
                            <a:lnTo>
                              <a:pt x="156" y="417"/>
                            </a:lnTo>
                            <a:lnTo>
                              <a:pt x="193" y="397"/>
                            </a:lnTo>
                            <a:lnTo>
                              <a:pt x="235" y="382"/>
                            </a:lnTo>
                            <a:lnTo>
                              <a:pt x="264" y="323"/>
                            </a:lnTo>
                            <a:lnTo>
                              <a:pt x="302" y="269"/>
                            </a:lnTo>
                            <a:lnTo>
                              <a:pt x="346" y="219"/>
                            </a:lnTo>
                            <a:lnTo>
                              <a:pt x="370" y="194"/>
                            </a:lnTo>
                            <a:lnTo>
                              <a:pt x="391" y="175"/>
                            </a:lnTo>
                            <a:lnTo>
                              <a:pt x="406" y="161"/>
                            </a:lnTo>
                            <a:lnTo>
                              <a:pt x="418" y="149"/>
                            </a:lnTo>
                            <a:lnTo>
                              <a:pt x="427" y="137"/>
                            </a:lnTo>
                            <a:lnTo>
                              <a:pt x="432" y="125"/>
                            </a:lnTo>
                            <a:lnTo>
                              <a:pt x="434" y="109"/>
                            </a:lnTo>
                            <a:lnTo>
                              <a:pt x="432" y="90"/>
                            </a:lnTo>
                            <a:lnTo>
                              <a:pt x="431" y="66"/>
                            </a:lnTo>
                            <a:lnTo>
                              <a:pt x="425" y="36"/>
                            </a:lnTo>
                            <a:lnTo>
                              <a:pt x="425" y="10"/>
                            </a:lnTo>
                            <a:lnTo>
                              <a:pt x="429" y="5"/>
                            </a:lnTo>
                            <a:lnTo>
                              <a:pt x="438" y="1"/>
                            </a:lnTo>
                            <a:lnTo>
                              <a:pt x="450" y="0"/>
                            </a:lnTo>
                            <a:close/>
                          </a:path>
                        </a:pathLst>
                      </a:custGeom>
                      <a:solidFill>
                        <a:srgbClr val="FFD949">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grpSp>
                <p:nvGrpSpPr>
                  <p:cNvPr id="475" name="Group 181"/>
                  <p:cNvGrpSpPr/>
                  <p:nvPr/>
                </p:nvGrpSpPr>
                <p:grpSpPr>
                  <a:xfrm>
                    <a:off x="4183944" y="2624582"/>
                    <a:ext cx="1313087" cy="831017"/>
                    <a:chOff x="6338645" y="2741246"/>
                    <a:chExt cx="9070975" cy="5740767"/>
                  </a:xfrm>
                </p:grpSpPr>
                <p:grpSp>
                  <p:nvGrpSpPr>
                    <p:cNvPr id="476" name="Group 216"/>
                    <p:cNvGrpSpPr/>
                    <p:nvPr/>
                  </p:nvGrpSpPr>
                  <p:grpSpPr>
                    <a:xfrm>
                      <a:off x="6862520" y="5862638"/>
                      <a:ext cx="8024813" cy="2619375"/>
                      <a:chOff x="3759200" y="5773738"/>
                      <a:chExt cx="8024813" cy="2619375"/>
                    </a:xfrm>
                  </p:grpSpPr>
                  <p:sp>
                    <p:nvSpPr>
                      <p:cNvPr id="482"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83"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84"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85"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86"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87"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88"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89"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90"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91"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nvGrpSpPr>
                    <p:cNvPr id="477" name="Group 217"/>
                    <p:cNvGrpSpPr/>
                    <p:nvPr/>
                  </p:nvGrpSpPr>
                  <p:grpSpPr>
                    <a:xfrm>
                      <a:off x="6338645" y="2741246"/>
                      <a:ext cx="9070975" cy="4368800"/>
                      <a:chOff x="3235325" y="2628900"/>
                      <a:chExt cx="9070975" cy="4368800"/>
                    </a:xfrm>
                  </p:grpSpPr>
                  <p:sp>
                    <p:nvSpPr>
                      <p:cNvPr id="478" name="Freeform 26"/>
                      <p:cNvSpPr>
                        <a:spLocks/>
                      </p:cNvSpPr>
                      <p:nvPr/>
                    </p:nvSpPr>
                    <p:spPr bwMode="auto">
                      <a:xfrm>
                        <a:off x="3235325" y="2628900"/>
                        <a:ext cx="9070975" cy="4368800"/>
                      </a:xfrm>
                      <a:custGeom>
                        <a:avLst/>
                        <a:gdLst>
                          <a:gd name="T0" fmla="*/ 3038 w 5714"/>
                          <a:gd name="T1" fmla="*/ 2 h 2752"/>
                          <a:gd name="T2" fmla="*/ 3390 w 5714"/>
                          <a:gd name="T3" fmla="*/ 21 h 2752"/>
                          <a:gd name="T4" fmla="*/ 3728 w 5714"/>
                          <a:gd name="T5" fmla="*/ 59 h 2752"/>
                          <a:gd name="T6" fmla="*/ 4047 w 5714"/>
                          <a:gd name="T7" fmla="*/ 115 h 2752"/>
                          <a:gd name="T8" fmla="*/ 4349 w 5714"/>
                          <a:gd name="T9" fmla="*/ 186 h 2752"/>
                          <a:gd name="T10" fmla="*/ 4627 w 5714"/>
                          <a:gd name="T11" fmla="*/ 273 h 2752"/>
                          <a:gd name="T12" fmla="*/ 4878 w 5714"/>
                          <a:gd name="T13" fmla="*/ 374 h 2752"/>
                          <a:gd name="T14" fmla="*/ 5102 w 5714"/>
                          <a:gd name="T15" fmla="*/ 488 h 2752"/>
                          <a:gd name="T16" fmla="*/ 5296 w 5714"/>
                          <a:gd name="T17" fmla="*/ 617 h 2752"/>
                          <a:gd name="T18" fmla="*/ 5456 w 5714"/>
                          <a:gd name="T19" fmla="*/ 756 h 2752"/>
                          <a:gd name="T20" fmla="*/ 5581 w 5714"/>
                          <a:gd name="T21" fmla="*/ 905 h 2752"/>
                          <a:gd name="T22" fmla="*/ 5666 w 5714"/>
                          <a:gd name="T23" fmla="*/ 1065 h 2752"/>
                          <a:gd name="T24" fmla="*/ 5709 w 5714"/>
                          <a:gd name="T25" fmla="*/ 1233 h 2752"/>
                          <a:gd name="T26" fmla="*/ 5709 w 5714"/>
                          <a:gd name="T27" fmla="*/ 1412 h 2752"/>
                          <a:gd name="T28" fmla="*/ 5662 w 5714"/>
                          <a:gd name="T29" fmla="*/ 1590 h 2752"/>
                          <a:gd name="T30" fmla="*/ 5569 w 5714"/>
                          <a:gd name="T31" fmla="*/ 1762 h 2752"/>
                          <a:gd name="T32" fmla="*/ 5435 w 5714"/>
                          <a:gd name="T33" fmla="*/ 1927 h 2752"/>
                          <a:gd name="T34" fmla="*/ 5263 w 5714"/>
                          <a:gd name="T35" fmla="*/ 2081 h 2752"/>
                          <a:gd name="T36" fmla="*/ 5055 w 5714"/>
                          <a:gd name="T37" fmla="*/ 2224 h 2752"/>
                          <a:gd name="T38" fmla="*/ 4816 w 5714"/>
                          <a:gd name="T39" fmla="*/ 2352 h 2752"/>
                          <a:gd name="T40" fmla="*/ 4545 w 5714"/>
                          <a:gd name="T41" fmla="*/ 2467 h 2752"/>
                          <a:gd name="T42" fmla="*/ 4248 w 5714"/>
                          <a:gd name="T43" fmla="*/ 2564 h 2752"/>
                          <a:gd name="T44" fmla="*/ 3929 w 5714"/>
                          <a:gd name="T45" fmla="*/ 2644 h 2752"/>
                          <a:gd name="T46" fmla="*/ 3588 w 5714"/>
                          <a:gd name="T47" fmla="*/ 2702 h 2752"/>
                          <a:gd name="T48" fmla="*/ 3230 w 5714"/>
                          <a:gd name="T49" fmla="*/ 2738 h 2752"/>
                          <a:gd name="T50" fmla="*/ 2857 w 5714"/>
                          <a:gd name="T51" fmla="*/ 2752 h 2752"/>
                          <a:gd name="T52" fmla="*/ 2484 w 5714"/>
                          <a:gd name="T53" fmla="*/ 2738 h 2752"/>
                          <a:gd name="T54" fmla="*/ 2127 w 5714"/>
                          <a:gd name="T55" fmla="*/ 2702 h 2752"/>
                          <a:gd name="T56" fmla="*/ 1787 w 5714"/>
                          <a:gd name="T57" fmla="*/ 2644 h 2752"/>
                          <a:gd name="T58" fmla="*/ 1466 w 5714"/>
                          <a:gd name="T59" fmla="*/ 2564 h 2752"/>
                          <a:gd name="T60" fmla="*/ 1169 w 5714"/>
                          <a:gd name="T61" fmla="*/ 2467 h 2752"/>
                          <a:gd name="T62" fmla="*/ 900 w 5714"/>
                          <a:gd name="T63" fmla="*/ 2352 h 2752"/>
                          <a:gd name="T64" fmla="*/ 659 w 5714"/>
                          <a:gd name="T65" fmla="*/ 2224 h 2752"/>
                          <a:gd name="T66" fmla="*/ 451 w 5714"/>
                          <a:gd name="T67" fmla="*/ 2081 h 2752"/>
                          <a:gd name="T68" fmla="*/ 279 w 5714"/>
                          <a:gd name="T69" fmla="*/ 1927 h 2752"/>
                          <a:gd name="T70" fmla="*/ 146 w 5714"/>
                          <a:gd name="T71" fmla="*/ 1762 h 2752"/>
                          <a:gd name="T72" fmla="*/ 54 w 5714"/>
                          <a:gd name="T73" fmla="*/ 1590 h 2752"/>
                          <a:gd name="T74" fmla="*/ 7 w 5714"/>
                          <a:gd name="T75" fmla="*/ 1412 h 2752"/>
                          <a:gd name="T76" fmla="*/ 5 w 5714"/>
                          <a:gd name="T77" fmla="*/ 1233 h 2752"/>
                          <a:gd name="T78" fmla="*/ 50 w 5714"/>
                          <a:gd name="T79" fmla="*/ 1065 h 2752"/>
                          <a:gd name="T80" fmla="*/ 135 w 5714"/>
                          <a:gd name="T81" fmla="*/ 905 h 2752"/>
                          <a:gd name="T82" fmla="*/ 258 w 5714"/>
                          <a:gd name="T83" fmla="*/ 756 h 2752"/>
                          <a:gd name="T84" fmla="*/ 420 w 5714"/>
                          <a:gd name="T85" fmla="*/ 617 h 2752"/>
                          <a:gd name="T86" fmla="*/ 612 w 5714"/>
                          <a:gd name="T87" fmla="*/ 488 h 2752"/>
                          <a:gd name="T88" fmla="*/ 836 w 5714"/>
                          <a:gd name="T89" fmla="*/ 374 h 2752"/>
                          <a:gd name="T90" fmla="*/ 1089 w 5714"/>
                          <a:gd name="T91" fmla="*/ 273 h 2752"/>
                          <a:gd name="T92" fmla="*/ 1367 w 5714"/>
                          <a:gd name="T93" fmla="*/ 186 h 2752"/>
                          <a:gd name="T94" fmla="*/ 1667 w 5714"/>
                          <a:gd name="T95" fmla="*/ 115 h 2752"/>
                          <a:gd name="T96" fmla="*/ 1986 w 5714"/>
                          <a:gd name="T97" fmla="*/ 59 h 2752"/>
                          <a:gd name="T98" fmla="*/ 2325 w 5714"/>
                          <a:gd name="T99" fmla="*/ 21 h 2752"/>
                          <a:gd name="T100" fmla="*/ 2677 w 5714"/>
                          <a:gd name="T101" fmla="*/ 2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752">
                            <a:moveTo>
                              <a:pt x="2857" y="0"/>
                            </a:moveTo>
                            <a:lnTo>
                              <a:pt x="3038" y="2"/>
                            </a:lnTo>
                            <a:lnTo>
                              <a:pt x="3216" y="9"/>
                            </a:lnTo>
                            <a:lnTo>
                              <a:pt x="3390" y="21"/>
                            </a:lnTo>
                            <a:lnTo>
                              <a:pt x="3561" y="38"/>
                            </a:lnTo>
                            <a:lnTo>
                              <a:pt x="3728" y="59"/>
                            </a:lnTo>
                            <a:lnTo>
                              <a:pt x="3891" y="85"/>
                            </a:lnTo>
                            <a:lnTo>
                              <a:pt x="4047" y="115"/>
                            </a:lnTo>
                            <a:lnTo>
                              <a:pt x="4202" y="148"/>
                            </a:lnTo>
                            <a:lnTo>
                              <a:pt x="4349" y="186"/>
                            </a:lnTo>
                            <a:lnTo>
                              <a:pt x="4490" y="228"/>
                            </a:lnTo>
                            <a:lnTo>
                              <a:pt x="4627" y="273"/>
                            </a:lnTo>
                            <a:lnTo>
                              <a:pt x="4755" y="321"/>
                            </a:lnTo>
                            <a:lnTo>
                              <a:pt x="4878" y="374"/>
                            </a:lnTo>
                            <a:lnTo>
                              <a:pt x="4994" y="429"/>
                            </a:lnTo>
                            <a:lnTo>
                              <a:pt x="5102" y="488"/>
                            </a:lnTo>
                            <a:lnTo>
                              <a:pt x="5203" y="551"/>
                            </a:lnTo>
                            <a:lnTo>
                              <a:pt x="5296" y="617"/>
                            </a:lnTo>
                            <a:lnTo>
                              <a:pt x="5380" y="685"/>
                            </a:lnTo>
                            <a:lnTo>
                              <a:pt x="5456" y="756"/>
                            </a:lnTo>
                            <a:lnTo>
                              <a:pt x="5524" y="829"/>
                            </a:lnTo>
                            <a:lnTo>
                              <a:pt x="5581" y="905"/>
                            </a:lnTo>
                            <a:lnTo>
                              <a:pt x="5628" y="985"/>
                            </a:lnTo>
                            <a:lnTo>
                              <a:pt x="5666" y="1065"/>
                            </a:lnTo>
                            <a:lnTo>
                              <a:pt x="5694" y="1148"/>
                            </a:lnTo>
                            <a:lnTo>
                              <a:pt x="5709" y="1233"/>
                            </a:lnTo>
                            <a:lnTo>
                              <a:pt x="5714" y="1320"/>
                            </a:lnTo>
                            <a:lnTo>
                              <a:pt x="5709" y="1412"/>
                            </a:lnTo>
                            <a:lnTo>
                              <a:pt x="5692" y="1501"/>
                            </a:lnTo>
                            <a:lnTo>
                              <a:pt x="5662" y="1590"/>
                            </a:lnTo>
                            <a:lnTo>
                              <a:pt x="5621" y="1677"/>
                            </a:lnTo>
                            <a:lnTo>
                              <a:pt x="5569" y="1762"/>
                            </a:lnTo>
                            <a:lnTo>
                              <a:pt x="5508" y="1845"/>
                            </a:lnTo>
                            <a:lnTo>
                              <a:pt x="5435" y="1927"/>
                            </a:lnTo>
                            <a:lnTo>
                              <a:pt x="5353" y="2005"/>
                            </a:lnTo>
                            <a:lnTo>
                              <a:pt x="5263" y="2081"/>
                            </a:lnTo>
                            <a:lnTo>
                              <a:pt x="5164" y="2154"/>
                            </a:lnTo>
                            <a:lnTo>
                              <a:pt x="5055" y="2224"/>
                            </a:lnTo>
                            <a:lnTo>
                              <a:pt x="4939" y="2290"/>
                            </a:lnTo>
                            <a:lnTo>
                              <a:pt x="4816" y="2352"/>
                            </a:lnTo>
                            <a:lnTo>
                              <a:pt x="4684" y="2411"/>
                            </a:lnTo>
                            <a:lnTo>
                              <a:pt x="4545" y="2467"/>
                            </a:lnTo>
                            <a:lnTo>
                              <a:pt x="4399" y="2517"/>
                            </a:lnTo>
                            <a:lnTo>
                              <a:pt x="4248" y="2564"/>
                            </a:lnTo>
                            <a:lnTo>
                              <a:pt x="4091" y="2606"/>
                            </a:lnTo>
                            <a:lnTo>
                              <a:pt x="3929" y="2644"/>
                            </a:lnTo>
                            <a:lnTo>
                              <a:pt x="3761" y="2675"/>
                            </a:lnTo>
                            <a:lnTo>
                              <a:pt x="3588" y="2702"/>
                            </a:lnTo>
                            <a:lnTo>
                              <a:pt x="3411" y="2724"/>
                            </a:lnTo>
                            <a:lnTo>
                              <a:pt x="3230" y="2738"/>
                            </a:lnTo>
                            <a:lnTo>
                              <a:pt x="3046" y="2748"/>
                            </a:lnTo>
                            <a:lnTo>
                              <a:pt x="2857" y="2752"/>
                            </a:lnTo>
                            <a:lnTo>
                              <a:pt x="2670" y="2748"/>
                            </a:lnTo>
                            <a:lnTo>
                              <a:pt x="2484" y="2738"/>
                            </a:lnTo>
                            <a:lnTo>
                              <a:pt x="2304" y="2724"/>
                            </a:lnTo>
                            <a:lnTo>
                              <a:pt x="2127" y="2702"/>
                            </a:lnTo>
                            <a:lnTo>
                              <a:pt x="1955" y="2675"/>
                            </a:lnTo>
                            <a:lnTo>
                              <a:pt x="1787" y="2644"/>
                            </a:lnTo>
                            <a:lnTo>
                              <a:pt x="1624" y="2606"/>
                            </a:lnTo>
                            <a:lnTo>
                              <a:pt x="1466" y="2564"/>
                            </a:lnTo>
                            <a:lnTo>
                              <a:pt x="1315" y="2517"/>
                            </a:lnTo>
                            <a:lnTo>
                              <a:pt x="1169" y="2467"/>
                            </a:lnTo>
                            <a:lnTo>
                              <a:pt x="1032" y="2411"/>
                            </a:lnTo>
                            <a:lnTo>
                              <a:pt x="900" y="2352"/>
                            </a:lnTo>
                            <a:lnTo>
                              <a:pt x="775" y="2290"/>
                            </a:lnTo>
                            <a:lnTo>
                              <a:pt x="659" y="2224"/>
                            </a:lnTo>
                            <a:lnTo>
                              <a:pt x="552" y="2154"/>
                            </a:lnTo>
                            <a:lnTo>
                              <a:pt x="451" y="2081"/>
                            </a:lnTo>
                            <a:lnTo>
                              <a:pt x="361" y="2005"/>
                            </a:lnTo>
                            <a:lnTo>
                              <a:pt x="279" y="1927"/>
                            </a:lnTo>
                            <a:lnTo>
                              <a:pt x="208" y="1845"/>
                            </a:lnTo>
                            <a:lnTo>
                              <a:pt x="146" y="1762"/>
                            </a:lnTo>
                            <a:lnTo>
                              <a:pt x="94" y="1677"/>
                            </a:lnTo>
                            <a:lnTo>
                              <a:pt x="54" y="1590"/>
                            </a:lnTo>
                            <a:lnTo>
                              <a:pt x="24" y="1501"/>
                            </a:lnTo>
                            <a:lnTo>
                              <a:pt x="7" y="1412"/>
                            </a:lnTo>
                            <a:lnTo>
                              <a:pt x="0" y="1320"/>
                            </a:lnTo>
                            <a:lnTo>
                              <a:pt x="5" y="1233"/>
                            </a:lnTo>
                            <a:lnTo>
                              <a:pt x="23" y="1148"/>
                            </a:lnTo>
                            <a:lnTo>
                              <a:pt x="50" y="1065"/>
                            </a:lnTo>
                            <a:lnTo>
                              <a:pt x="87" y="985"/>
                            </a:lnTo>
                            <a:lnTo>
                              <a:pt x="135" y="905"/>
                            </a:lnTo>
                            <a:lnTo>
                              <a:pt x="193" y="829"/>
                            </a:lnTo>
                            <a:lnTo>
                              <a:pt x="258" y="756"/>
                            </a:lnTo>
                            <a:lnTo>
                              <a:pt x="335" y="685"/>
                            </a:lnTo>
                            <a:lnTo>
                              <a:pt x="420" y="617"/>
                            </a:lnTo>
                            <a:lnTo>
                              <a:pt x="512" y="551"/>
                            </a:lnTo>
                            <a:lnTo>
                              <a:pt x="612" y="488"/>
                            </a:lnTo>
                            <a:lnTo>
                              <a:pt x="722" y="429"/>
                            </a:lnTo>
                            <a:lnTo>
                              <a:pt x="836" y="374"/>
                            </a:lnTo>
                            <a:lnTo>
                              <a:pt x="959" y="321"/>
                            </a:lnTo>
                            <a:lnTo>
                              <a:pt x="1089" y="273"/>
                            </a:lnTo>
                            <a:lnTo>
                              <a:pt x="1225" y="228"/>
                            </a:lnTo>
                            <a:lnTo>
                              <a:pt x="1367" y="186"/>
                            </a:lnTo>
                            <a:lnTo>
                              <a:pt x="1514" y="148"/>
                            </a:lnTo>
                            <a:lnTo>
                              <a:pt x="1667" y="115"/>
                            </a:lnTo>
                            <a:lnTo>
                              <a:pt x="1825" y="85"/>
                            </a:lnTo>
                            <a:lnTo>
                              <a:pt x="1986" y="59"/>
                            </a:lnTo>
                            <a:lnTo>
                              <a:pt x="2155" y="38"/>
                            </a:lnTo>
                            <a:lnTo>
                              <a:pt x="2325" y="21"/>
                            </a:lnTo>
                            <a:lnTo>
                              <a:pt x="2500" y="9"/>
                            </a:lnTo>
                            <a:lnTo>
                              <a:pt x="2677" y="2"/>
                            </a:lnTo>
                            <a:lnTo>
                              <a:pt x="2857" y="0"/>
                            </a:lnTo>
                            <a:close/>
                          </a:path>
                        </a:pathLst>
                      </a:custGeom>
                      <a:solidFill>
                        <a:srgbClr val="FFD949"/>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479" name="Freeform 27"/>
                      <p:cNvSpPr>
                        <a:spLocks/>
                      </p:cNvSpPr>
                      <p:nvPr/>
                    </p:nvSpPr>
                    <p:spPr bwMode="auto">
                      <a:xfrm>
                        <a:off x="3932238" y="3152775"/>
                        <a:ext cx="7677150" cy="313848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grpSp>
          </p:grpSp>
          <p:grpSp>
            <p:nvGrpSpPr>
              <p:cNvPr id="540" name="Group 15"/>
              <p:cNvGrpSpPr>
                <a:grpSpLocks noChangeAspect="1"/>
              </p:cNvGrpSpPr>
              <p:nvPr/>
            </p:nvGrpSpPr>
            <p:grpSpPr>
              <a:xfrm>
                <a:off x="4454820" y="648670"/>
                <a:ext cx="620429" cy="874487"/>
                <a:chOff x="6747947" y="2132323"/>
                <a:chExt cx="1686968" cy="2377765"/>
              </a:xfrm>
            </p:grpSpPr>
            <p:sp>
              <p:nvSpPr>
                <p:cNvPr id="541" name="Oval 343"/>
                <p:cNvSpPr/>
                <p:nvPr/>
              </p:nvSpPr>
              <p:spPr>
                <a:xfrm>
                  <a:off x="6747947" y="3661156"/>
                  <a:ext cx="1686968" cy="848932"/>
                </a:xfrm>
                <a:prstGeom prst="ellipse">
                  <a:avLst/>
                </a:prstGeom>
                <a:solidFill>
                  <a:sysClr val="window" lastClr="FFFFFF">
                    <a:lumMod val="85000"/>
                  </a:sysClr>
                </a:solidFill>
                <a:ln w="25400" cap="flat" cmpd="sng" algn="ctr">
                  <a:noFill/>
                  <a:prstDash val="solid"/>
                </a:ln>
                <a:effectLst/>
              </p:spPr>
              <p:txBody>
                <a:bodyPr rtlCol="0" anchor="ctr"/>
                <a:lstStyle/>
                <a:p>
                  <a:pPr algn="ctr" defTabSz="457200">
                    <a:defRPr/>
                  </a:pPr>
                  <a:endParaRPr lang="en-IN" sz="900" kern="0">
                    <a:solidFill>
                      <a:sysClr val="window" lastClr="FFFFFF"/>
                    </a:solidFill>
                    <a:latin typeface="Calibri"/>
                  </a:endParaRPr>
                </a:p>
              </p:txBody>
            </p:sp>
            <p:grpSp>
              <p:nvGrpSpPr>
                <p:cNvPr id="542" name="Group 530"/>
                <p:cNvGrpSpPr/>
                <p:nvPr/>
              </p:nvGrpSpPr>
              <p:grpSpPr>
                <a:xfrm>
                  <a:off x="6787202" y="2410213"/>
                  <a:ext cx="1448855" cy="1902623"/>
                  <a:chOff x="6601654" y="3730357"/>
                  <a:chExt cx="1740718" cy="2285895"/>
                </a:xfrm>
              </p:grpSpPr>
              <p:grpSp>
                <p:nvGrpSpPr>
                  <p:cNvPr id="568" name="Group 445"/>
                  <p:cNvGrpSpPr/>
                  <p:nvPr/>
                </p:nvGrpSpPr>
                <p:grpSpPr>
                  <a:xfrm>
                    <a:off x="6752953" y="5017832"/>
                    <a:ext cx="1577601" cy="998420"/>
                    <a:chOff x="6338645" y="2741246"/>
                    <a:chExt cx="9070975" cy="5740767"/>
                  </a:xfrm>
                </p:grpSpPr>
                <p:grpSp>
                  <p:nvGrpSpPr>
                    <p:cNvPr id="637" name="Group 446"/>
                    <p:cNvGrpSpPr/>
                    <p:nvPr/>
                  </p:nvGrpSpPr>
                  <p:grpSpPr>
                    <a:xfrm>
                      <a:off x="6338645" y="4813300"/>
                      <a:ext cx="9070975" cy="3668713"/>
                      <a:chOff x="3235325" y="4724400"/>
                      <a:chExt cx="9070975" cy="3668713"/>
                    </a:xfrm>
                  </p:grpSpPr>
                  <p:sp>
                    <p:nvSpPr>
                      <p:cNvPr id="642" name="Freeform 15"/>
                      <p:cNvSpPr>
                        <a:spLocks/>
                      </p:cNvSpPr>
                      <p:nvPr/>
                    </p:nvSpPr>
                    <p:spPr bwMode="auto">
                      <a:xfrm>
                        <a:off x="3235325" y="4724400"/>
                        <a:ext cx="9070975" cy="3668713"/>
                      </a:xfrm>
                      <a:custGeom>
                        <a:avLst/>
                        <a:gdLst>
                          <a:gd name="T0" fmla="*/ 7 w 5714"/>
                          <a:gd name="T1" fmla="*/ 91 h 2311"/>
                          <a:gd name="T2" fmla="*/ 54 w 5714"/>
                          <a:gd name="T3" fmla="*/ 270 h 2311"/>
                          <a:gd name="T4" fmla="*/ 146 w 5714"/>
                          <a:gd name="T5" fmla="*/ 442 h 2311"/>
                          <a:gd name="T6" fmla="*/ 279 w 5714"/>
                          <a:gd name="T7" fmla="*/ 605 h 2311"/>
                          <a:gd name="T8" fmla="*/ 451 w 5714"/>
                          <a:gd name="T9" fmla="*/ 760 h 2311"/>
                          <a:gd name="T10" fmla="*/ 659 w 5714"/>
                          <a:gd name="T11" fmla="*/ 902 h 2311"/>
                          <a:gd name="T12" fmla="*/ 900 w 5714"/>
                          <a:gd name="T13" fmla="*/ 1032 h 2311"/>
                          <a:gd name="T14" fmla="*/ 1169 w 5714"/>
                          <a:gd name="T15" fmla="*/ 1147 h 2311"/>
                          <a:gd name="T16" fmla="*/ 1466 w 5714"/>
                          <a:gd name="T17" fmla="*/ 1244 h 2311"/>
                          <a:gd name="T18" fmla="*/ 1787 w 5714"/>
                          <a:gd name="T19" fmla="*/ 1322 h 2311"/>
                          <a:gd name="T20" fmla="*/ 2127 w 5714"/>
                          <a:gd name="T21" fmla="*/ 1382 h 2311"/>
                          <a:gd name="T22" fmla="*/ 2484 w 5714"/>
                          <a:gd name="T23" fmla="*/ 1418 h 2311"/>
                          <a:gd name="T24" fmla="*/ 2857 w 5714"/>
                          <a:gd name="T25" fmla="*/ 1430 h 2311"/>
                          <a:gd name="T26" fmla="*/ 3230 w 5714"/>
                          <a:gd name="T27" fmla="*/ 1418 h 2311"/>
                          <a:gd name="T28" fmla="*/ 3588 w 5714"/>
                          <a:gd name="T29" fmla="*/ 1382 h 2311"/>
                          <a:gd name="T30" fmla="*/ 3929 w 5714"/>
                          <a:gd name="T31" fmla="*/ 1322 h 2311"/>
                          <a:gd name="T32" fmla="*/ 4248 w 5714"/>
                          <a:gd name="T33" fmla="*/ 1244 h 2311"/>
                          <a:gd name="T34" fmla="*/ 4545 w 5714"/>
                          <a:gd name="T35" fmla="*/ 1147 h 2311"/>
                          <a:gd name="T36" fmla="*/ 4816 w 5714"/>
                          <a:gd name="T37" fmla="*/ 1032 h 2311"/>
                          <a:gd name="T38" fmla="*/ 5055 w 5714"/>
                          <a:gd name="T39" fmla="*/ 902 h 2311"/>
                          <a:gd name="T40" fmla="*/ 5263 w 5714"/>
                          <a:gd name="T41" fmla="*/ 760 h 2311"/>
                          <a:gd name="T42" fmla="*/ 5435 w 5714"/>
                          <a:gd name="T43" fmla="*/ 605 h 2311"/>
                          <a:gd name="T44" fmla="*/ 5569 w 5714"/>
                          <a:gd name="T45" fmla="*/ 442 h 2311"/>
                          <a:gd name="T46" fmla="*/ 5662 w 5714"/>
                          <a:gd name="T47" fmla="*/ 270 h 2311"/>
                          <a:gd name="T48" fmla="*/ 5709 w 5714"/>
                          <a:gd name="T49" fmla="*/ 91 h 2311"/>
                          <a:gd name="T50" fmla="*/ 5714 w 5714"/>
                          <a:gd name="T51" fmla="*/ 930 h 2311"/>
                          <a:gd name="T52" fmla="*/ 5692 w 5714"/>
                          <a:gd name="T53" fmla="*/ 1109 h 2311"/>
                          <a:gd name="T54" fmla="*/ 5621 w 5714"/>
                          <a:gd name="T55" fmla="*/ 1283 h 2311"/>
                          <a:gd name="T56" fmla="*/ 5508 w 5714"/>
                          <a:gd name="T57" fmla="*/ 1448 h 2311"/>
                          <a:gd name="T58" fmla="*/ 5353 w 5714"/>
                          <a:gd name="T59" fmla="*/ 1602 h 2311"/>
                          <a:gd name="T60" fmla="*/ 5164 w 5714"/>
                          <a:gd name="T61" fmla="*/ 1745 h 2311"/>
                          <a:gd name="T62" fmla="*/ 4939 w 5714"/>
                          <a:gd name="T63" fmla="*/ 1877 h 2311"/>
                          <a:gd name="T64" fmla="*/ 4684 w 5714"/>
                          <a:gd name="T65" fmla="*/ 1991 h 2311"/>
                          <a:gd name="T66" fmla="*/ 4399 w 5714"/>
                          <a:gd name="T67" fmla="*/ 2092 h 2311"/>
                          <a:gd name="T68" fmla="*/ 4091 w 5714"/>
                          <a:gd name="T69" fmla="*/ 2175 h 2311"/>
                          <a:gd name="T70" fmla="*/ 3761 w 5714"/>
                          <a:gd name="T71" fmla="*/ 2240 h 2311"/>
                          <a:gd name="T72" fmla="*/ 3411 w 5714"/>
                          <a:gd name="T73" fmla="*/ 2285 h 2311"/>
                          <a:gd name="T74" fmla="*/ 3046 w 5714"/>
                          <a:gd name="T75" fmla="*/ 2308 h 2311"/>
                          <a:gd name="T76" fmla="*/ 2670 w 5714"/>
                          <a:gd name="T77" fmla="*/ 2308 h 2311"/>
                          <a:gd name="T78" fmla="*/ 2304 w 5714"/>
                          <a:gd name="T79" fmla="*/ 2285 h 2311"/>
                          <a:gd name="T80" fmla="*/ 1955 w 5714"/>
                          <a:gd name="T81" fmla="*/ 2240 h 2311"/>
                          <a:gd name="T82" fmla="*/ 1624 w 5714"/>
                          <a:gd name="T83" fmla="*/ 2175 h 2311"/>
                          <a:gd name="T84" fmla="*/ 1315 w 5714"/>
                          <a:gd name="T85" fmla="*/ 2092 h 2311"/>
                          <a:gd name="T86" fmla="*/ 1032 w 5714"/>
                          <a:gd name="T87" fmla="*/ 1991 h 2311"/>
                          <a:gd name="T88" fmla="*/ 775 w 5714"/>
                          <a:gd name="T89" fmla="*/ 1877 h 2311"/>
                          <a:gd name="T90" fmla="*/ 552 w 5714"/>
                          <a:gd name="T91" fmla="*/ 1745 h 2311"/>
                          <a:gd name="T92" fmla="*/ 361 w 5714"/>
                          <a:gd name="T93" fmla="*/ 1602 h 2311"/>
                          <a:gd name="T94" fmla="*/ 208 w 5714"/>
                          <a:gd name="T95" fmla="*/ 1448 h 2311"/>
                          <a:gd name="T96" fmla="*/ 94 w 5714"/>
                          <a:gd name="T97" fmla="*/ 1283 h 2311"/>
                          <a:gd name="T98" fmla="*/ 24 w 5714"/>
                          <a:gd name="T99" fmla="*/ 1109 h 2311"/>
                          <a:gd name="T100" fmla="*/ 0 w 5714"/>
                          <a:gd name="T101" fmla="*/ 930 h 2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311">
                            <a:moveTo>
                              <a:pt x="0" y="0"/>
                            </a:moveTo>
                            <a:lnTo>
                              <a:pt x="7" y="91"/>
                            </a:lnTo>
                            <a:lnTo>
                              <a:pt x="24" y="181"/>
                            </a:lnTo>
                            <a:lnTo>
                              <a:pt x="54" y="270"/>
                            </a:lnTo>
                            <a:lnTo>
                              <a:pt x="94" y="357"/>
                            </a:lnTo>
                            <a:lnTo>
                              <a:pt x="146" y="442"/>
                            </a:lnTo>
                            <a:lnTo>
                              <a:pt x="208" y="525"/>
                            </a:lnTo>
                            <a:lnTo>
                              <a:pt x="279" y="605"/>
                            </a:lnTo>
                            <a:lnTo>
                              <a:pt x="361" y="685"/>
                            </a:lnTo>
                            <a:lnTo>
                              <a:pt x="451" y="760"/>
                            </a:lnTo>
                            <a:lnTo>
                              <a:pt x="552" y="833"/>
                            </a:lnTo>
                            <a:lnTo>
                              <a:pt x="659" y="902"/>
                            </a:lnTo>
                            <a:lnTo>
                              <a:pt x="775" y="970"/>
                            </a:lnTo>
                            <a:lnTo>
                              <a:pt x="900" y="1032"/>
                            </a:lnTo>
                            <a:lnTo>
                              <a:pt x="1032" y="1091"/>
                            </a:lnTo>
                            <a:lnTo>
                              <a:pt x="1169" y="1147"/>
                            </a:lnTo>
                            <a:lnTo>
                              <a:pt x="1315" y="1197"/>
                            </a:lnTo>
                            <a:lnTo>
                              <a:pt x="1466" y="1244"/>
                            </a:lnTo>
                            <a:lnTo>
                              <a:pt x="1624" y="1286"/>
                            </a:lnTo>
                            <a:lnTo>
                              <a:pt x="1787" y="1322"/>
                            </a:lnTo>
                            <a:lnTo>
                              <a:pt x="1955" y="1355"/>
                            </a:lnTo>
                            <a:lnTo>
                              <a:pt x="2127" y="1382"/>
                            </a:lnTo>
                            <a:lnTo>
                              <a:pt x="2304" y="1402"/>
                            </a:lnTo>
                            <a:lnTo>
                              <a:pt x="2484" y="1418"/>
                            </a:lnTo>
                            <a:lnTo>
                              <a:pt x="2670" y="1427"/>
                            </a:lnTo>
                            <a:lnTo>
                              <a:pt x="2857" y="1430"/>
                            </a:lnTo>
                            <a:lnTo>
                              <a:pt x="3046" y="1427"/>
                            </a:lnTo>
                            <a:lnTo>
                              <a:pt x="3230" y="1418"/>
                            </a:lnTo>
                            <a:lnTo>
                              <a:pt x="3411" y="1402"/>
                            </a:lnTo>
                            <a:lnTo>
                              <a:pt x="3588" y="1382"/>
                            </a:lnTo>
                            <a:lnTo>
                              <a:pt x="3761" y="1355"/>
                            </a:lnTo>
                            <a:lnTo>
                              <a:pt x="3929" y="1322"/>
                            </a:lnTo>
                            <a:lnTo>
                              <a:pt x="4091" y="1286"/>
                            </a:lnTo>
                            <a:lnTo>
                              <a:pt x="4248" y="1244"/>
                            </a:lnTo>
                            <a:lnTo>
                              <a:pt x="4399" y="1197"/>
                            </a:lnTo>
                            <a:lnTo>
                              <a:pt x="4545" y="1147"/>
                            </a:lnTo>
                            <a:lnTo>
                              <a:pt x="4684" y="1091"/>
                            </a:lnTo>
                            <a:lnTo>
                              <a:pt x="4816" y="1032"/>
                            </a:lnTo>
                            <a:lnTo>
                              <a:pt x="4939" y="970"/>
                            </a:lnTo>
                            <a:lnTo>
                              <a:pt x="5055" y="902"/>
                            </a:lnTo>
                            <a:lnTo>
                              <a:pt x="5164" y="833"/>
                            </a:lnTo>
                            <a:lnTo>
                              <a:pt x="5263" y="760"/>
                            </a:lnTo>
                            <a:lnTo>
                              <a:pt x="5353" y="685"/>
                            </a:lnTo>
                            <a:lnTo>
                              <a:pt x="5435" y="605"/>
                            </a:lnTo>
                            <a:lnTo>
                              <a:pt x="5508" y="525"/>
                            </a:lnTo>
                            <a:lnTo>
                              <a:pt x="5569" y="442"/>
                            </a:lnTo>
                            <a:lnTo>
                              <a:pt x="5621" y="357"/>
                            </a:lnTo>
                            <a:lnTo>
                              <a:pt x="5662" y="270"/>
                            </a:lnTo>
                            <a:lnTo>
                              <a:pt x="5692" y="181"/>
                            </a:lnTo>
                            <a:lnTo>
                              <a:pt x="5709" y="91"/>
                            </a:lnTo>
                            <a:lnTo>
                              <a:pt x="5714" y="0"/>
                            </a:lnTo>
                            <a:lnTo>
                              <a:pt x="5714" y="930"/>
                            </a:lnTo>
                            <a:lnTo>
                              <a:pt x="5709" y="1020"/>
                            </a:lnTo>
                            <a:lnTo>
                              <a:pt x="5692" y="1109"/>
                            </a:lnTo>
                            <a:lnTo>
                              <a:pt x="5662" y="1197"/>
                            </a:lnTo>
                            <a:lnTo>
                              <a:pt x="5621" y="1283"/>
                            </a:lnTo>
                            <a:lnTo>
                              <a:pt x="5569" y="1366"/>
                            </a:lnTo>
                            <a:lnTo>
                              <a:pt x="5508" y="1448"/>
                            </a:lnTo>
                            <a:lnTo>
                              <a:pt x="5435" y="1526"/>
                            </a:lnTo>
                            <a:lnTo>
                              <a:pt x="5353" y="1602"/>
                            </a:lnTo>
                            <a:lnTo>
                              <a:pt x="5263" y="1675"/>
                            </a:lnTo>
                            <a:lnTo>
                              <a:pt x="5164" y="1745"/>
                            </a:lnTo>
                            <a:lnTo>
                              <a:pt x="5055" y="1812"/>
                            </a:lnTo>
                            <a:lnTo>
                              <a:pt x="4939" y="1877"/>
                            </a:lnTo>
                            <a:lnTo>
                              <a:pt x="4816" y="1936"/>
                            </a:lnTo>
                            <a:lnTo>
                              <a:pt x="4684" y="1991"/>
                            </a:lnTo>
                            <a:lnTo>
                              <a:pt x="4545" y="2045"/>
                            </a:lnTo>
                            <a:lnTo>
                              <a:pt x="4399" y="2092"/>
                            </a:lnTo>
                            <a:lnTo>
                              <a:pt x="4248" y="2137"/>
                            </a:lnTo>
                            <a:lnTo>
                              <a:pt x="4091" y="2175"/>
                            </a:lnTo>
                            <a:lnTo>
                              <a:pt x="3929" y="2210"/>
                            </a:lnTo>
                            <a:lnTo>
                              <a:pt x="3761" y="2240"/>
                            </a:lnTo>
                            <a:lnTo>
                              <a:pt x="3588" y="2266"/>
                            </a:lnTo>
                            <a:lnTo>
                              <a:pt x="3411" y="2285"/>
                            </a:lnTo>
                            <a:lnTo>
                              <a:pt x="3230" y="2299"/>
                            </a:lnTo>
                            <a:lnTo>
                              <a:pt x="3046" y="2308"/>
                            </a:lnTo>
                            <a:lnTo>
                              <a:pt x="2857" y="2311"/>
                            </a:lnTo>
                            <a:lnTo>
                              <a:pt x="2670" y="2308"/>
                            </a:lnTo>
                            <a:lnTo>
                              <a:pt x="2484" y="2299"/>
                            </a:lnTo>
                            <a:lnTo>
                              <a:pt x="2304" y="2285"/>
                            </a:lnTo>
                            <a:lnTo>
                              <a:pt x="2127" y="2266"/>
                            </a:lnTo>
                            <a:lnTo>
                              <a:pt x="1955" y="2240"/>
                            </a:lnTo>
                            <a:lnTo>
                              <a:pt x="1787" y="2210"/>
                            </a:lnTo>
                            <a:lnTo>
                              <a:pt x="1624" y="2175"/>
                            </a:lnTo>
                            <a:lnTo>
                              <a:pt x="1466" y="2137"/>
                            </a:lnTo>
                            <a:lnTo>
                              <a:pt x="1315" y="2092"/>
                            </a:lnTo>
                            <a:lnTo>
                              <a:pt x="1169" y="2045"/>
                            </a:lnTo>
                            <a:lnTo>
                              <a:pt x="1032" y="1991"/>
                            </a:lnTo>
                            <a:lnTo>
                              <a:pt x="900" y="1936"/>
                            </a:lnTo>
                            <a:lnTo>
                              <a:pt x="775" y="1877"/>
                            </a:lnTo>
                            <a:lnTo>
                              <a:pt x="659" y="1812"/>
                            </a:lnTo>
                            <a:lnTo>
                              <a:pt x="552" y="1745"/>
                            </a:lnTo>
                            <a:lnTo>
                              <a:pt x="451" y="1675"/>
                            </a:lnTo>
                            <a:lnTo>
                              <a:pt x="361" y="1602"/>
                            </a:lnTo>
                            <a:lnTo>
                              <a:pt x="279" y="1526"/>
                            </a:lnTo>
                            <a:lnTo>
                              <a:pt x="208" y="1448"/>
                            </a:lnTo>
                            <a:lnTo>
                              <a:pt x="146" y="1366"/>
                            </a:lnTo>
                            <a:lnTo>
                              <a:pt x="94" y="1283"/>
                            </a:lnTo>
                            <a:lnTo>
                              <a:pt x="54" y="1197"/>
                            </a:lnTo>
                            <a:lnTo>
                              <a:pt x="24" y="1109"/>
                            </a:lnTo>
                            <a:lnTo>
                              <a:pt x="7" y="1020"/>
                            </a:lnTo>
                            <a:lnTo>
                              <a:pt x="0" y="930"/>
                            </a:lnTo>
                            <a:lnTo>
                              <a:pt x="0" y="0"/>
                            </a:lnTo>
                            <a:close/>
                          </a:path>
                        </a:pathLst>
                      </a:custGeom>
                      <a:solidFill>
                        <a:srgbClr val="FFD949">
                          <a:lumMod val="75000"/>
                        </a:srgbClr>
                      </a:solidFill>
                      <a:ln w="0">
                        <a:solidFill>
                          <a:srgbClr val="FFD949">
                            <a:lumMod val="75000"/>
                          </a:srgbClr>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43"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44"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45"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46"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47"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48"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49"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50"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51"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52"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nvGrpSpPr>
                    <p:cNvPr id="638" name="Group 447"/>
                    <p:cNvGrpSpPr/>
                    <p:nvPr/>
                  </p:nvGrpSpPr>
                  <p:grpSpPr>
                    <a:xfrm>
                      <a:off x="6338645" y="2741246"/>
                      <a:ext cx="9070975" cy="4368800"/>
                      <a:chOff x="3235325" y="2628900"/>
                      <a:chExt cx="9070975" cy="4368800"/>
                    </a:xfrm>
                  </p:grpSpPr>
                  <p:sp>
                    <p:nvSpPr>
                      <p:cNvPr id="639" name="Freeform 26"/>
                      <p:cNvSpPr>
                        <a:spLocks/>
                      </p:cNvSpPr>
                      <p:nvPr/>
                    </p:nvSpPr>
                    <p:spPr bwMode="auto">
                      <a:xfrm>
                        <a:off x="3235325" y="2628900"/>
                        <a:ext cx="9070975" cy="4368800"/>
                      </a:xfrm>
                      <a:custGeom>
                        <a:avLst/>
                        <a:gdLst>
                          <a:gd name="T0" fmla="*/ 3038 w 5714"/>
                          <a:gd name="T1" fmla="*/ 2 h 2752"/>
                          <a:gd name="T2" fmla="*/ 3390 w 5714"/>
                          <a:gd name="T3" fmla="*/ 21 h 2752"/>
                          <a:gd name="T4" fmla="*/ 3728 w 5714"/>
                          <a:gd name="T5" fmla="*/ 59 h 2752"/>
                          <a:gd name="T6" fmla="*/ 4047 w 5714"/>
                          <a:gd name="T7" fmla="*/ 115 h 2752"/>
                          <a:gd name="T8" fmla="*/ 4349 w 5714"/>
                          <a:gd name="T9" fmla="*/ 186 h 2752"/>
                          <a:gd name="T10" fmla="*/ 4627 w 5714"/>
                          <a:gd name="T11" fmla="*/ 273 h 2752"/>
                          <a:gd name="T12" fmla="*/ 4878 w 5714"/>
                          <a:gd name="T13" fmla="*/ 374 h 2752"/>
                          <a:gd name="T14" fmla="*/ 5102 w 5714"/>
                          <a:gd name="T15" fmla="*/ 488 h 2752"/>
                          <a:gd name="T16" fmla="*/ 5296 w 5714"/>
                          <a:gd name="T17" fmla="*/ 617 h 2752"/>
                          <a:gd name="T18" fmla="*/ 5456 w 5714"/>
                          <a:gd name="T19" fmla="*/ 756 h 2752"/>
                          <a:gd name="T20" fmla="*/ 5581 w 5714"/>
                          <a:gd name="T21" fmla="*/ 905 h 2752"/>
                          <a:gd name="T22" fmla="*/ 5666 w 5714"/>
                          <a:gd name="T23" fmla="*/ 1065 h 2752"/>
                          <a:gd name="T24" fmla="*/ 5709 w 5714"/>
                          <a:gd name="T25" fmla="*/ 1233 h 2752"/>
                          <a:gd name="T26" fmla="*/ 5709 w 5714"/>
                          <a:gd name="T27" fmla="*/ 1412 h 2752"/>
                          <a:gd name="T28" fmla="*/ 5662 w 5714"/>
                          <a:gd name="T29" fmla="*/ 1590 h 2752"/>
                          <a:gd name="T30" fmla="*/ 5569 w 5714"/>
                          <a:gd name="T31" fmla="*/ 1762 h 2752"/>
                          <a:gd name="T32" fmla="*/ 5435 w 5714"/>
                          <a:gd name="T33" fmla="*/ 1927 h 2752"/>
                          <a:gd name="T34" fmla="*/ 5263 w 5714"/>
                          <a:gd name="T35" fmla="*/ 2081 h 2752"/>
                          <a:gd name="T36" fmla="*/ 5055 w 5714"/>
                          <a:gd name="T37" fmla="*/ 2224 h 2752"/>
                          <a:gd name="T38" fmla="*/ 4816 w 5714"/>
                          <a:gd name="T39" fmla="*/ 2352 h 2752"/>
                          <a:gd name="T40" fmla="*/ 4545 w 5714"/>
                          <a:gd name="T41" fmla="*/ 2467 h 2752"/>
                          <a:gd name="T42" fmla="*/ 4248 w 5714"/>
                          <a:gd name="T43" fmla="*/ 2564 h 2752"/>
                          <a:gd name="T44" fmla="*/ 3929 w 5714"/>
                          <a:gd name="T45" fmla="*/ 2644 h 2752"/>
                          <a:gd name="T46" fmla="*/ 3588 w 5714"/>
                          <a:gd name="T47" fmla="*/ 2702 h 2752"/>
                          <a:gd name="T48" fmla="*/ 3230 w 5714"/>
                          <a:gd name="T49" fmla="*/ 2738 h 2752"/>
                          <a:gd name="T50" fmla="*/ 2857 w 5714"/>
                          <a:gd name="T51" fmla="*/ 2752 h 2752"/>
                          <a:gd name="T52" fmla="*/ 2484 w 5714"/>
                          <a:gd name="T53" fmla="*/ 2738 h 2752"/>
                          <a:gd name="T54" fmla="*/ 2127 w 5714"/>
                          <a:gd name="T55" fmla="*/ 2702 h 2752"/>
                          <a:gd name="T56" fmla="*/ 1787 w 5714"/>
                          <a:gd name="T57" fmla="*/ 2644 h 2752"/>
                          <a:gd name="T58" fmla="*/ 1466 w 5714"/>
                          <a:gd name="T59" fmla="*/ 2564 h 2752"/>
                          <a:gd name="T60" fmla="*/ 1169 w 5714"/>
                          <a:gd name="T61" fmla="*/ 2467 h 2752"/>
                          <a:gd name="T62" fmla="*/ 900 w 5714"/>
                          <a:gd name="T63" fmla="*/ 2352 h 2752"/>
                          <a:gd name="T64" fmla="*/ 659 w 5714"/>
                          <a:gd name="T65" fmla="*/ 2224 h 2752"/>
                          <a:gd name="T66" fmla="*/ 451 w 5714"/>
                          <a:gd name="T67" fmla="*/ 2081 h 2752"/>
                          <a:gd name="T68" fmla="*/ 279 w 5714"/>
                          <a:gd name="T69" fmla="*/ 1927 h 2752"/>
                          <a:gd name="T70" fmla="*/ 146 w 5714"/>
                          <a:gd name="T71" fmla="*/ 1762 h 2752"/>
                          <a:gd name="T72" fmla="*/ 54 w 5714"/>
                          <a:gd name="T73" fmla="*/ 1590 h 2752"/>
                          <a:gd name="T74" fmla="*/ 7 w 5714"/>
                          <a:gd name="T75" fmla="*/ 1412 h 2752"/>
                          <a:gd name="T76" fmla="*/ 5 w 5714"/>
                          <a:gd name="T77" fmla="*/ 1233 h 2752"/>
                          <a:gd name="T78" fmla="*/ 50 w 5714"/>
                          <a:gd name="T79" fmla="*/ 1065 h 2752"/>
                          <a:gd name="T80" fmla="*/ 135 w 5714"/>
                          <a:gd name="T81" fmla="*/ 905 h 2752"/>
                          <a:gd name="T82" fmla="*/ 258 w 5714"/>
                          <a:gd name="T83" fmla="*/ 756 h 2752"/>
                          <a:gd name="T84" fmla="*/ 420 w 5714"/>
                          <a:gd name="T85" fmla="*/ 617 h 2752"/>
                          <a:gd name="T86" fmla="*/ 612 w 5714"/>
                          <a:gd name="T87" fmla="*/ 488 h 2752"/>
                          <a:gd name="T88" fmla="*/ 836 w 5714"/>
                          <a:gd name="T89" fmla="*/ 374 h 2752"/>
                          <a:gd name="T90" fmla="*/ 1089 w 5714"/>
                          <a:gd name="T91" fmla="*/ 273 h 2752"/>
                          <a:gd name="T92" fmla="*/ 1367 w 5714"/>
                          <a:gd name="T93" fmla="*/ 186 h 2752"/>
                          <a:gd name="T94" fmla="*/ 1667 w 5714"/>
                          <a:gd name="T95" fmla="*/ 115 h 2752"/>
                          <a:gd name="T96" fmla="*/ 1986 w 5714"/>
                          <a:gd name="T97" fmla="*/ 59 h 2752"/>
                          <a:gd name="T98" fmla="*/ 2325 w 5714"/>
                          <a:gd name="T99" fmla="*/ 21 h 2752"/>
                          <a:gd name="T100" fmla="*/ 2677 w 5714"/>
                          <a:gd name="T101" fmla="*/ 2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752">
                            <a:moveTo>
                              <a:pt x="2857" y="0"/>
                            </a:moveTo>
                            <a:lnTo>
                              <a:pt x="3038" y="2"/>
                            </a:lnTo>
                            <a:lnTo>
                              <a:pt x="3216" y="9"/>
                            </a:lnTo>
                            <a:lnTo>
                              <a:pt x="3390" y="21"/>
                            </a:lnTo>
                            <a:lnTo>
                              <a:pt x="3561" y="38"/>
                            </a:lnTo>
                            <a:lnTo>
                              <a:pt x="3728" y="59"/>
                            </a:lnTo>
                            <a:lnTo>
                              <a:pt x="3891" y="85"/>
                            </a:lnTo>
                            <a:lnTo>
                              <a:pt x="4047" y="115"/>
                            </a:lnTo>
                            <a:lnTo>
                              <a:pt x="4202" y="148"/>
                            </a:lnTo>
                            <a:lnTo>
                              <a:pt x="4349" y="186"/>
                            </a:lnTo>
                            <a:lnTo>
                              <a:pt x="4490" y="228"/>
                            </a:lnTo>
                            <a:lnTo>
                              <a:pt x="4627" y="273"/>
                            </a:lnTo>
                            <a:lnTo>
                              <a:pt x="4755" y="321"/>
                            </a:lnTo>
                            <a:lnTo>
                              <a:pt x="4878" y="374"/>
                            </a:lnTo>
                            <a:lnTo>
                              <a:pt x="4994" y="429"/>
                            </a:lnTo>
                            <a:lnTo>
                              <a:pt x="5102" y="488"/>
                            </a:lnTo>
                            <a:lnTo>
                              <a:pt x="5203" y="551"/>
                            </a:lnTo>
                            <a:lnTo>
                              <a:pt x="5296" y="617"/>
                            </a:lnTo>
                            <a:lnTo>
                              <a:pt x="5380" y="685"/>
                            </a:lnTo>
                            <a:lnTo>
                              <a:pt x="5456" y="756"/>
                            </a:lnTo>
                            <a:lnTo>
                              <a:pt x="5524" y="829"/>
                            </a:lnTo>
                            <a:lnTo>
                              <a:pt x="5581" y="905"/>
                            </a:lnTo>
                            <a:lnTo>
                              <a:pt x="5628" y="985"/>
                            </a:lnTo>
                            <a:lnTo>
                              <a:pt x="5666" y="1065"/>
                            </a:lnTo>
                            <a:lnTo>
                              <a:pt x="5694" y="1148"/>
                            </a:lnTo>
                            <a:lnTo>
                              <a:pt x="5709" y="1233"/>
                            </a:lnTo>
                            <a:lnTo>
                              <a:pt x="5714" y="1320"/>
                            </a:lnTo>
                            <a:lnTo>
                              <a:pt x="5709" y="1412"/>
                            </a:lnTo>
                            <a:lnTo>
                              <a:pt x="5692" y="1501"/>
                            </a:lnTo>
                            <a:lnTo>
                              <a:pt x="5662" y="1590"/>
                            </a:lnTo>
                            <a:lnTo>
                              <a:pt x="5621" y="1677"/>
                            </a:lnTo>
                            <a:lnTo>
                              <a:pt x="5569" y="1762"/>
                            </a:lnTo>
                            <a:lnTo>
                              <a:pt x="5508" y="1845"/>
                            </a:lnTo>
                            <a:lnTo>
                              <a:pt x="5435" y="1927"/>
                            </a:lnTo>
                            <a:lnTo>
                              <a:pt x="5353" y="2005"/>
                            </a:lnTo>
                            <a:lnTo>
                              <a:pt x="5263" y="2081"/>
                            </a:lnTo>
                            <a:lnTo>
                              <a:pt x="5164" y="2154"/>
                            </a:lnTo>
                            <a:lnTo>
                              <a:pt x="5055" y="2224"/>
                            </a:lnTo>
                            <a:lnTo>
                              <a:pt x="4939" y="2290"/>
                            </a:lnTo>
                            <a:lnTo>
                              <a:pt x="4816" y="2352"/>
                            </a:lnTo>
                            <a:lnTo>
                              <a:pt x="4684" y="2411"/>
                            </a:lnTo>
                            <a:lnTo>
                              <a:pt x="4545" y="2467"/>
                            </a:lnTo>
                            <a:lnTo>
                              <a:pt x="4399" y="2517"/>
                            </a:lnTo>
                            <a:lnTo>
                              <a:pt x="4248" y="2564"/>
                            </a:lnTo>
                            <a:lnTo>
                              <a:pt x="4091" y="2606"/>
                            </a:lnTo>
                            <a:lnTo>
                              <a:pt x="3929" y="2644"/>
                            </a:lnTo>
                            <a:lnTo>
                              <a:pt x="3761" y="2675"/>
                            </a:lnTo>
                            <a:lnTo>
                              <a:pt x="3588" y="2702"/>
                            </a:lnTo>
                            <a:lnTo>
                              <a:pt x="3411" y="2724"/>
                            </a:lnTo>
                            <a:lnTo>
                              <a:pt x="3230" y="2738"/>
                            </a:lnTo>
                            <a:lnTo>
                              <a:pt x="3046" y="2748"/>
                            </a:lnTo>
                            <a:lnTo>
                              <a:pt x="2857" y="2752"/>
                            </a:lnTo>
                            <a:lnTo>
                              <a:pt x="2670" y="2748"/>
                            </a:lnTo>
                            <a:lnTo>
                              <a:pt x="2484" y="2738"/>
                            </a:lnTo>
                            <a:lnTo>
                              <a:pt x="2304" y="2724"/>
                            </a:lnTo>
                            <a:lnTo>
                              <a:pt x="2127" y="2702"/>
                            </a:lnTo>
                            <a:lnTo>
                              <a:pt x="1955" y="2675"/>
                            </a:lnTo>
                            <a:lnTo>
                              <a:pt x="1787" y="2644"/>
                            </a:lnTo>
                            <a:lnTo>
                              <a:pt x="1624" y="2606"/>
                            </a:lnTo>
                            <a:lnTo>
                              <a:pt x="1466" y="2564"/>
                            </a:lnTo>
                            <a:lnTo>
                              <a:pt x="1315" y="2517"/>
                            </a:lnTo>
                            <a:lnTo>
                              <a:pt x="1169" y="2467"/>
                            </a:lnTo>
                            <a:lnTo>
                              <a:pt x="1032" y="2411"/>
                            </a:lnTo>
                            <a:lnTo>
                              <a:pt x="900" y="2352"/>
                            </a:lnTo>
                            <a:lnTo>
                              <a:pt x="775" y="2290"/>
                            </a:lnTo>
                            <a:lnTo>
                              <a:pt x="659" y="2224"/>
                            </a:lnTo>
                            <a:lnTo>
                              <a:pt x="552" y="2154"/>
                            </a:lnTo>
                            <a:lnTo>
                              <a:pt x="451" y="2081"/>
                            </a:lnTo>
                            <a:lnTo>
                              <a:pt x="361" y="2005"/>
                            </a:lnTo>
                            <a:lnTo>
                              <a:pt x="279" y="1927"/>
                            </a:lnTo>
                            <a:lnTo>
                              <a:pt x="208" y="1845"/>
                            </a:lnTo>
                            <a:lnTo>
                              <a:pt x="146" y="1762"/>
                            </a:lnTo>
                            <a:lnTo>
                              <a:pt x="94" y="1677"/>
                            </a:lnTo>
                            <a:lnTo>
                              <a:pt x="54" y="1590"/>
                            </a:lnTo>
                            <a:lnTo>
                              <a:pt x="24" y="1501"/>
                            </a:lnTo>
                            <a:lnTo>
                              <a:pt x="7" y="1412"/>
                            </a:lnTo>
                            <a:lnTo>
                              <a:pt x="0" y="1320"/>
                            </a:lnTo>
                            <a:lnTo>
                              <a:pt x="5" y="1233"/>
                            </a:lnTo>
                            <a:lnTo>
                              <a:pt x="23" y="1148"/>
                            </a:lnTo>
                            <a:lnTo>
                              <a:pt x="50" y="1065"/>
                            </a:lnTo>
                            <a:lnTo>
                              <a:pt x="87" y="985"/>
                            </a:lnTo>
                            <a:lnTo>
                              <a:pt x="135" y="905"/>
                            </a:lnTo>
                            <a:lnTo>
                              <a:pt x="193" y="829"/>
                            </a:lnTo>
                            <a:lnTo>
                              <a:pt x="258" y="756"/>
                            </a:lnTo>
                            <a:lnTo>
                              <a:pt x="335" y="685"/>
                            </a:lnTo>
                            <a:lnTo>
                              <a:pt x="420" y="617"/>
                            </a:lnTo>
                            <a:lnTo>
                              <a:pt x="512" y="551"/>
                            </a:lnTo>
                            <a:lnTo>
                              <a:pt x="612" y="488"/>
                            </a:lnTo>
                            <a:lnTo>
                              <a:pt x="722" y="429"/>
                            </a:lnTo>
                            <a:lnTo>
                              <a:pt x="836" y="374"/>
                            </a:lnTo>
                            <a:lnTo>
                              <a:pt x="959" y="321"/>
                            </a:lnTo>
                            <a:lnTo>
                              <a:pt x="1089" y="273"/>
                            </a:lnTo>
                            <a:lnTo>
                              <a:pt x="1225" y="228"/>
                            </a:lnTo>
                            <a:lnTo>
                              <a:pt x="1367" y="186"/>
                            </a:lnTo>
                            <a:lnTo>
                              <a:pt x="1514" y="148"/>
                            </a:lnTo>
                            <a:lnTo>
                              <a:pt x="1667" y="115"/>
                            </a:lnTo>
                            <a:lnTo>
                              <a:pt x="1825" y="85"/>
                            </a:lnTo>
                            <a:lnTo>
                              <a:pt x="1986" y="59"/>
                            </a:lnTo>
                            <a:lnTo>
                              <a:pt x="2155" y="38"/>
                            </a:lnTo>
                            <a:lnTo>
                              <a:pt x="2325" y="21"/>
                            </a:lnTo>
                            <a:lnTo>
                              <a:pt x="2500" y="9"/>
                            </a:lnTo>
                            <a:lnTo>
                              <a:pt x="2677" y="2"/>
                            </a:lnTo>
                            <a:lnTo>
                              <a:pt x="2857" y="0"/>
                            </a:lnTo>
                            <a:close/>
                          </a:path>
                        </a:pathLst>
                      </a:custGeom>
                      <a:solidFill>
                        <a:srgbClr val="FFD949"/>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40" name="Freeform 27"/>
                      <p:cNvSpPr>
                        <a:spLocks/>
                      </p:cNvSpPr>
                      <p:nvPr/>
                    </p:nvSpPr>
                    <p:spPr bwMode="auto">
                      <a:xfrm>
                        <a:off x="3932238" y="3152775"/>
                        <a:ext cx="7677150" cy="313848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41" name="Freeform 28"/>
                      <p:cNvSpPr>
                        <a:spLocks/>
                      </p:cNvSpPr>
                      <p:nvPr/>
                    </p:nvSpPr>
                    <p:spPr bwMode="auto">
                      <a:xfrm>
                        <a:off x="6200775" y="3851275"/>
                        <a:ext cx="3035300" cy="2446338"/>
                      </a:xfrm>
                      <a:custGeom>
                        <a:avLst/>
                        <a:gdLst>
                          <a:gd name="T0" fmla="*/ 458 w 1912"/>
                          <a:gd name="T1" fmla="*/ 3 h 1541"/>
                          <a:gd name="T2" fmla="*/ 516 w 1912"/>
                          <a:gd name="T3" fmla="*/ 34 h 1541"/>
                          <a:gd name="T4" fmla="*/ 618 w 1912"/>
                          <a:gd name="T5" fmla="*/ 69 h 1541"/>
                          <a:gd name="T6" fmla="*/ 758 w 1912"/>
                          <a:gd name="T7" fmla="*/ 92 h 1541"/>
                          <a:gd name="T8" fmla="*/ 909 w 1912"/>
                          <a:gd name="T9" fmla="*/ 93 h 1541"/>
                          <a:gd name="T10" fmla="*/ 1053 w 1912"/>
                          <a:gd name="T11" fmla="*/ 95 h 1541"/>
                          <a:gd name="T12" fmla="*/ 1220 w 1912"/>
                          <a:gd name="T13" fmla="*/ 107 h 1541"/>
                          <a:gd name="T14" fmla="*/ 1366 w 1912"/>
                          <a:gd name="T15" fmla="*/ 137 h 1541"/>
                          <a:gd name="T16" fmla="*/ 1489 w 1912"/>
                          <a:gd name="T17" fmla="*/ 182 h 1541"/>
                          <a:gd name="T18" fmla="*/ 1588 w 1912"/>
                          <a:gd name="T19" fmla="*/ 246 h 1541"/>
                          <a:gd name="T20" fmla="*/ 1662 w 1912"/>
                          <a:gd name="T21" fmla="*/ 331 h 1541"/>
                          <a:gd name="T22" fmla="*/ 1732 w 1912"/>
                          <a:gd name="T23" fmla="*/ 396 h 1541"/>
                          <a:gd name="T24" fmla="*/ 1799 w 1912"/>
                          <a:gd name="T25" fmla="*/ 439 h 1541"/>
                          <a:gd name="T26" fmla="*/ 1837 w 1912"/>
                          <a:gd name="T27" fmla="*/ 493 h 1541"/>
                          <a:gd name="T28" fmla="*/ 1862 w 1912"/>
                          <a:gd name="T29" fmla="*/ 592 h 1541"/>
                          <a:gd name="T30" fmla="*/ 1837 w 1912"/>
                          <a:gd name="T31" fmla="*/ 648 h 1541"/>
                          <a:gd name="T32" fmla="*/ 1777 w 1912"/>
                          <a:gd name="T33" fmla="*/ 688 h 1541"/>
                          <a:gd name="T34" fmla="*/ 1725 w 1912"/>
                          <a:gd name="T35" fmla="*/ 748 h 1541"/>
                          <a:gd name="T36" fmla="*/ 1688 w 1912"/>
                          <a:gd name="T37" fmla="*/ 840 h 1541"/>
                          <a:gd name="T38" fmla="*/ 1628 w 1912"/>
                          <a:gd name="T39" fmla="*/ 924 h 1541"/>
                          <a:gd name="T40" fmla="*/ 1541 w 1912"/>
                          <a:gd name="T41" fmla="*/ 997 h 1541"/>
                          <a:gd name="T42" fmla="*/ 1426 w 1912"/>
                          <a:gd name="T43" fmla="*/ 1058 h 1541"/>
                          <a:gd name="T44" fmla="*/ 1371 w 1912"/>
                          <a:gd name="T45" fmla="*/ 1198 h 1541"/>
                          <a:gd name="T46" fmla="*/ 1392 w 1912"/>
                          <a:gd name="T47" fmla="*/ 1240 h 1541"/>
                          <a:gd name="T48" fmla="*/ 1438 w 1912"/>
                          <a:gd name="T49" fmla="*/ 1271 h 1541"/>
                          <a:gd name="T50" fmla="*/ 1770 w 1912"/>
                          <a:gd name="T51" fmla="*/ 1475 h 1541"/>
                          <a:gd name="T52" fmla="*/ 1464 w 1912"/>
                          <a:gd name="T53" fmla="*/ 1516 h 1541"/>
                          <a:gd name="T54" fmla="*/ 1135 w 1912"/>
                          <a:gd name="T55" fmla="*/ 1539 h 1541"/>
                          <a:gd name="T56" fmla="*/ 786 w 1912"/>
                          <a:gd name="T57" fmla="*/ 1539 h 1541"/>
                          <a:gd name="T58" fmla="*/ 453 w 1912"/>
                          <a:gd name="T59" fmla="*/ 1516 h 1541"/>
                          <a:gd name="T60" fmla="*/ 146 w 1912"/>
                          <a:gd name="T61" fmla="*/ 1473 h 1541"/>
                          <a:gd name="T62" fmla="*/ 484 w 1912"/>
                          <a:gd name="T63" fmla="*/ 1270 h 1541"/>
                          <a:gd name="T64" fmla="*/ 531 w 1912"/>
                          <a:gd name="T65" fmla="*/ 1240 h 1541"/>
                          <a:gd name="T66" fmla="*/ 554 w 1912"/>
                          <a:gd name="T67" fmla="*/ 1198 h 1541"/>
                          <a:gd name="T68" fmla="*/ 498 w 1912"/>
                          <a:gd name="T69" fmla="*/ 1058 h 1541"/>
                          <a:gd name="T70" fmla="*/ 384 w 1912"/>
                          <a:gd name="T71" fmla="*/ 997 h 1541"/>
                          <a:gd name="T72" fmla="*/ 297 w 1912"/>
                          <a:gd name="T73" fmla="*/ 924 h 1541"/>
                          <a:gd name="T74" fmla="*/ 238 w 1912"/>
                          <a:gd name="T75" fmla="*/ 840 h 1541"/>
                          <a:gd name="T76" fmla="*/ 200 w 1912"/>
                          <a:gd name="T77" fmla="*/ 748 h 1541"/>
                          <a:gd name="T78" fmla="*/ 148 w 1912"/>
                          <a:gd name="T79" fmla="*/ 688 h 1541"/>
                          <a:gd name="T80" fmla="*/ 87 w 1912"/>
                          <a:gd name="T81" fmla="*/ 648 h 1541"/>
                          <a:gd name="T82" fmla="*/ 63 w 1912"/>
                          <a:gd name="T83" fmla="*/ 592 h 1541"/>
                          <a:gd name="T84" fmla="*/ 87 w 1912"/>
                          <a:gd name="T85" fmla="*/ 495 h 1541"/>
                          <a:gd name="T86" fmla="*/ 125 w 1912"/>
                          <a:gd name="T87" fmla="*/ 439 h 1541"/>
                          <a:gd name="T88" fmla="*/ 193 w 1912"/>
                          <a:gd name="T89" fmla="*/ 397 h 1541"/>
                          <a:gd name="T90" fmla="*/ 264 w 1912"/>
                          <a:gd name="T91" fmla="*/ 323 h 1541"/>
                          <a:gd name="T92" fmla="*/ 346 w 1912"/>
                          <a:gd name="T93" fmla="*/ 219 h 1541"/>
                          <a:gd name="T94" fmla="*/ 391 w 1912"/>
                          <a:gd name="T95" fmla="*/ 175 h 1541"/>
                          <a:gd name="T96" fmla="*/ 418 w 1912"/>
                          <a:gd name="T97" fmla="*/ 149 h 1541"/>
                          <a:gd name="T98" fmla="*/ 432 w 1912"/>
                          <a:gd name="T99" fmla="*/ 125 h 1541"/>
                          <a:gd name="T100" fmla="*/ 432 w 1912"/>
                          <a:gd name="T101" fmla="*/ 90 h 1541"/>
                          <a:gd name="T102" fmla="*/ 425 w 1912"/>
                          <a:gd name="T103" fmla="*/ 36 h 1541"/>
                          <a:gd name="T104" fmla="*/ 429 w 1912"/>
                          <a:gd name="T105" fmla="*/ 5 h 1541"/>
                          <a:gd name="T106" fmla="*/ 450 w 1912"/>
                          <a:gd name="T107" fmla="*/ 0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12" h="1541">
                            <a:moveTo>
                              <a:pt x="450" y="0"/>
                            </a:moveTo>
                            <a:lnTo>
                              <a:pt x="458" y="3"/>
                            </a:lnTo>
                            <a:lnTo>
                              <a:pt x="484" y="19"/>
                            </a:lnTo>
                            <a:lnTo>
                              <a:pt x="516" y="34"/>
                            </a:lnTo>
                            <a:lnTo>
                              <a:pt x="554" y="50"/>
                            </a:lnTo>
                            <a:lnTo>
                              <a:pt x="618" y="69"/>
                            </a:lnTo>
                            <a:lnTo>
                              <a:pt x="686" y="83"/>
                            </a:lnTo>
                            <a:lnTo>
                              <a:pt x="758" y="92"/>
                            </a:lnTo>
                            <a:lnTo>
                              <a:pt x="833" y="95"/>
                            </a:lnTo>
                            <a:lnTo>
                              <a:pt x="909" y="93"/>
                            </a:lnTo>
                            <a:lnTo>
                              <a:pt x="961" y="93"/>
                            </a:lnTo>
                            <a:lnTo>
                              <a:pt x="1053" y="95"/>
                            </a:lnTo>
                            <a:lnTo>
                              <a:pt x="1140" y="99"/>
                            </a:lnTo>
                            <a:lnTo>
                              <a:pt x="1220" y="107"/>
                            </a:lnTo>
                            <a:lnTo>
                              <a:pt x="1296" y="121"/>
                            </a:lnTo>
                            <a:lnTo>
                              <a:pt x="1366" y="137"/>
                            </a:lnTo>
                            <a:lnTo>
                              <a:pt x="1430" y="158"/>
                            </a:lnTo>
                            <a:lnTo>
                              <a:pt x="1489" y="182"/>
                            </a:lnTo>
                            <a:lnTo>
                              <a:pt x="1541" y="213"/>
                            </a:lnTo>
                            <a:lnTo>
                              <a:pt x="1588" y="246"/>
                            </a:lnTo>
                            <a:lnTo>
                              <a:pt x="1628" y="286"/>
                            </a:lnTo>
                            <a:lnTo>
                              <a:pt x="1662" y="331"/>
                            </a:lnTo>
                            <a:lnTo>
                              <a:pt x="1690" y="382"/>
                            </a:lnTo>
                            <a:lnTo>
                              <a:pt x="1732" y="396"/>
                            </a:lnTo>
                            <a:lnTo>
                              <a:pt x="1768" y="417"/>
                            </a:lnTo>
                            <a:lnTo>
                              <a:pt x="1799" y="439"/>
                            </a:lnTo>
                            <a:lnTo>
                              <a:pt x="1824" y="465"/>
                            </a:lnTo>
                            <a:lnTo>
                              <a:pt x="1837" y="493"/>
                            </a:lnTo>
                            <a:lnTo>
                              <a:pt x="1858" y="561"/>
                            </a:lnTo>
                            <a:lnTo>
                              <a:pt x="1862" y="592"/>
                            </a:lnTo>
                            <a:lnTo>
                              <a:pt x="1855" y="622"/>
                            </a:lnTo>
                            <a:lnTo>
                              <a:pt x="1837" y="648"/>
                            </a:lnTo>
                            <a:lnTo>
                              <a:pt x="1811" y="670"/>
                            </a:lnTo>
                            <a:lnTo>
                              <a:pt x="1777" y="688"/>
                            </a:lnTo>
                            <a:lnTo>
                              <a:pt x="1735" y="700"/>
                            </a:lnTo>
                            <a:lnTo>
                              <a:pt x="1725" y="748"/>
                            </a:lnTo>
                            <a:lnTo>
                              <a:pt x="1709" y="795"/>
                            </a:lnTo>
                            <a:lnTo>
                              <a:pt x="1688" y="840"/>
                            </a:lnTo>
                            <a:lnTo>
                              <a:pt x="1661" y="882"/>
                            </a:lnTo>
                            <a:lnTo>
                              <a:pt x="1628" y="924"/>
                            </a:lnTo>
                            <a:lnTo>
                              <a:pt x="1588" y="962"/>
                            </a:lnTo>
                            <a:lnTo>
                              <a:pt x="1541" y="997"/>
                            </a:lnTo>
                            <a:lnTo>
                              <a:pt x="1487" y="1030"/>
                            </a:lnTo>
                            <a:lnTo>
                              <a:pt x="1426" y="1058"/>
                            </a:lnTo>
                            <a:lnTo>
                              <a:pt x="1359" y="1084"/>
                            </a:lnTo>
                            <a:lnTo>
                              <a:pt x="1371" y="1198"/>
                            </a:lnTo>
                            <a:lnTo>
                              <a:pt x="1378" y="1221"/>
                            </a:lnTo>
                            <a:lnTo>
                              <a:pt x="1392" y="1240"/>
                            </a:lnTo>
                            <a:lnTo>
                              <a:pt x="1412" y="1257"/>
                            </a:lnTo>
                            <a:lnTo>
                              <a:pt x="1438" y="1271"/>
                            </a:lnTo>
                            <a:lnTo>
                              <a:pt x="1912" y="1449"/>
                            </a:lnTo>
                            <a:lnTo>
                              <a:pt x="1770" y="1475"/>
                            </a:lnTo>
                            <a:lnTo>
                              <a:pt x="1619" y="1497"/>
                            </a:lnTo>
                            <a:lnTo>
                              <a:pt x="1464" y="1516"/>
                            </a:lnTo>
                            <a:lnTo>
                              <a:pt x="1303" y="1530"/>
                            </a:lnTo>
                            <a:lnTo>
                              <a:pt x="1135" y="1539"/>
                            </a:lnTo>
                            <a:lnTo>
                              <a:pt x="961" y="1541"/>
                            </a:lnTo>
                            <a:lnTo>
                              <a:pt x="786" y="1539"/>
                            </a:lnTo>
                            <a:lnTo>
                              <a:pt x="618" y="1530"/>
                            </a:lnTo>
                            <a:lnTo>
                              <a:pt x="453" y="1516"/>
                            </a:lnTo>
                            <a:lnTo>
                              <a:pt x="297" y="1497"/>
                            </a:lnTo>
                            <a:lnTo>
                              <a:pt x="146" y="1473"/>
                            </a:lnTo>
                            <a:lnTo>
                              <a:pt x="0" y="1445"/>
                            </a:lnTo>
                            <a:lnTo>
                              <a:pt x="484" y="1270"/>
                            </a:lnTo>
                            <a:lnTo>
                              <a:pt x="512" y="1257"/>
                            </a:lnTo>
                            <a:lnTo>
                              <a:pt x="531" y="1240"/>
                            </a:lnTo>
                            <a:lnTo>
                              <a:pt x="547" y="1219"/>
                            </a:lnTo>
                            <a:lnTo>
                              <a:pt x="554" y="1198"/>
                            </a:lnTo>
                            <a:lnTo>
                              <a:pt x="566" y="1084"/>
                            </a:lnTo>
                            <a:lnTo>
                              <a:pt x="498" y="1058"/>
                            </a:lnTo>
                            <a:lnTo>
                              <a:pt x="438" y="1030"/>
                            </a:lnTo>
                            <a:lnTo>
                              <a:pt x="384" y="997"/>
                            </a:lnTo>
                            <a:lnTo>
                              <a:pt x="337" y="962"/>
                            </a:lnTo>
                            <a:lnTo>
                              <a:pt x="297" y="924"/>
                            </a:lnTo>
                            <a:lnTo>
                              <a:pt x="264" y="882"/>
                            </a:lnTo>
                            <a:lnTo>
                              <a:pt x="238" y="840"/>
                            </a:lnTo>
                            <a:lnTo>
                              <a:pt x="215" y="795"/>
                            </a:lnTo>
                            <a:lnTo>
                              <a:pt x="200" y="748"/>
                            </a:lnTo>
                            <a:lnTo>
                              <a:pt x="189" y="700"/>
                            </a:lnTo>
                            <a:lnTo>
                              <a:pt x="148" y="688"/>
                            </a:lnTo>
                            <a:lnTo>
                              <a:pt x="113" y="670"/>
                            </a:lnTo>
                            <a:lnTo>
                              <a:pt x="87" y="648"/>
                            </a:lnTo>
                            <a:lnTo>
                              <a:pt x="70" y="622"/>
                            </a:lnTo>
                            <a:lnTo>
                              <a:pt x="63" y="592"/>
                            </a:lnTo>
                            <a:lnTo>
                              <a:pt x="66" y="563"/>
                            </a:lnTo>
                            <a:lnTo>
                              <a:pt x="87" y="495"/>
                            </a:lnTo>
                            <a:lnTo>
                              <a:pt x="101" y="465"/>
                            </a:lnTo>
                            <a:lnTo>
                              <a:pt x="125" y="439"/>
                            </a:lnTo>
                            <a:lnTo>
                              <a:pt x="156" y="417"/>
                            </a:lnTo>
                            <a:lnTo>
                              <a:pt x="193" y="397"/>
                            </a:lnTo>
                            <a:lnTo>
                              <a:pt x="235" y="382"/>
                            </a:lnTo>
                            <a:lnTo>
                              <a:pt x="264" y="323"/>
                            </a:lnTo>
                            <a:lnTo>
                              <a:pt x="302" y="269"/>
                            </a:lnTo>
                            <a:lnTo>
                              <a:pt x="346" y="219"/>
                            </a:lnTo>
                            <a:lnTo>
                              <a:pt x="370" y="194"/>
                            </a:lnTo>
                            <a:lnTo>
                              <a:pt x="391" y="175"/>
                            </a:lnTo>
                            <a:lnTo>
                              <a:pt x="406" y="161"/>
                            </a:lnTo>
                            <a:lnTo>
                              <a:pt x="418" y="149"/>
                            </a:lnTo>
                            <a:lnTo>
                              <a:pt x="427" y="137"/>
                            </a:lnTo>
                            <a:lnTo>
                              <a:pt x="432" y="125"/>
                            </a:lnTo>
                            <a:lnTo>
                              <a:pt x="434" y="109"/>
                            </a:lnTo>
                            <a:lnTo>
                              <a:pt x="432" y="90"/>
                            </a:lnTo>
                            <a:lnTo>
                              <a:pt x="431" y="66"/>
                            </a:lnTo>
                            <a:lnTo>
                              <a:pt x="425" y="36"/>
                            </a:lnTo>
                            <a:lnTo>
                              <a:pt x="425" y="10"/>
                            </a:lnTo>
                            <a:lnTo>
                              <a:pt x="429" y="5"/>
                            </a:lnTo>
                            <a:lnTo>
                              <a:pt x="438" y="1"/>
                            </a:lnTo>
                            <a:lnTo>
                              <a:pt x="450" y="0"/>
                            </a:lnTo>
                            <a:close/>
                          </a:path>
                        </a:pathLst>
                      </a:custGeom>
                      <a:solidFill>
                        <a:srgbClr val="FFD949">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grpSp>
                <p:nvGrpSpPr>
                  <p:cNvPr id="569" name="Group 462"/>
                  <p:cNvGrpSpPr/>
                  <p:nvPr/>
                </p:nvGrpSpPr>
                <p:grpSpPr>
                  <a:xfrm>
                    <a:off x="6601654" y="4673710"/>
                    <a:ext cx="1577601" cy="998420"/>
                    <a:chOff x="6338645" y="2741246"/>
                    <a:chExt cx="9070975" cy="5740767"/>
                  </a:xfrm>
                </p:grpSpPr>
                <p:grpSp>
                  <p:nvGrpSpPr>
                    <p:cNvPr id="621" name="Group 463"/>
                    <p:cNvGrpSpPr/>
                    <p:nvPr/>
                  </p:nvGrpSpPr>
                  <p:grpSpPr>
                    <a:xfrm>
                      <a:off x="6338645" y="4813300"/>
                      <a:ext cx="9070975" cy="3668713"/>
                      <a:chOff x="3235325" y="4724400"/>
                      <a:chExt cx="9070975" cy="3668713"/>
                    </a:xfrm>
                  </p:grpSpPr>
                  <p:sp>
                    <p:nvSpPr>
                      <p:cNvPr id="626" name="Freeform 15"/>
                      <p:cNvSpPr>
                        <a:spLocks/>
                      </p:cNvSpPr>
                      <p:nvPr/>
                    </p:nvSpPr>
                    <p:spPr bwMode="auto">
                      <a:xfrm>
                        <a:off x="3235325" y="4724400"/>
                        <a:ext cx="9070975" cy="3668713"/>
                      </a:xfrm>
                      <a:custGeom>
                        <a:avLst/>
                        <a:gdLst>
                          <a:gd name="T0" fmla="*/ 7 w 5714"/>
                          <a:gd name="T1" fmla="*/ 91 h 2311"/>
                          <a:gd name="T2" fmla="*/ 54 w 5714"/>
                          <a:gd name="T3" fmla="*/ 270 h 2311"/>
                          <a:gd name="T4" fmla="*/ 146 w 5714"/>
                          <a:gd name="T5" fmla="*/ 442 h 2311"/>
                          <a:gd name="T6" fmla="*/ 279 w 5714"/>
                          <a:gd name="T7" fmla="*/ 605 h 2311"/>
                          <a:gd name="T8" fmla="*/ 451 w 5714"/>
                          <a:gd name="T9" fmla="*/ 760 h 2311"/>
                          <a:gd name="T10" fmla="*/ 659 w 5714"/>
                          <a:gd name="T11" fmla="*/ 902 h 2311"/>
                          <a:gd name="T12" fmla="*/ 900 w 5714"/>
                          <a:gd name="T13" fmla="*/ 1032 h 2311"/>
                          <a:gd name="T14" fmla="*/ 1169 w 5714"/>
                          <a:gd name="T15" fmla="*/ 1147 h 2311"/>
                          <a:gd name="T16" fmla="*/ 1466 w 5714"/>
                          <a:gd name="T17" fmla="*/ 1244 h 2311"/>
                          <a:gd name="T18" fmla="*/ 1787 w 5714"/>
                          <a:gd name="T19" fmla="*/ 1322 h 2311"/>
                          <a:gd name="T20" fmla="*/ 2127 w 5714"/>
                          <a:gd name="T21" fmla="*/ 1382 h 2311"/>
                          <a:gd name="T22" fmla="*/ 2484 w 5714"/>
                          <a:gd name="T23" fmla="*/ 1418 h 2311"/>
                          <a:gd name="T24" fmla="*/ 2857 w 5714"/>
                          <a:gd name="T25" fmla="*/ 1430 h 2311"/>
                          <a:gd name="T26" fmla="*/ 3230 w 5714"/>
                          <a:gd name="T27" fmla="*/ 1418 h 2311"/>
                          <a:gd name="T28" fmla="*/ 3588 w 5714"/>
                          <a:gd name="T29" fmla="*/ 1382 h 2311"/>
                          <a:gd name="T30" fmla="*/ 3929 w 5714"/>
                          <a:gd name="T31" fmla="*/ 1322 h 2311"/>
                          <a:gd name="T32" fmla="*/ 4248 w 5714"/>
                          <a:gd name="T33" fmla="*/ 1244 h 2311"/>
                          <a:gd name="T34" fmla="*/ 4545 w 5714"/>
                          <a:gd name="T35" fmla="*/ 1147 h 2311"/>
                          <a:gd name="T36" fmla="*/ 4816 w 5714"/>
                          <a:gd name="T37" fmla="*/ 1032 h 2311"/>
                          <a:gd name="T38" fmla="*/ 5055 w 5714"/>
                          <a:gd name="T39" fmla="*/ 902 h 2311"/>
                          <a:gd name="T40" fmla="*/ 5263 w 5714"/>
                          <a:gd name="T41" fmla="*/ 760 h 2311"/>
                          <a:gd name="T42" fmla="*/ 5435 w 5714"/>
                          <a:gd name="T43" fmla="*/ 605 h 2311"/>
                          <a:gd name="T44" fmla="*/ 5569 w 5714"/>
                          <a:gd name="T45" fmla="*/ 442 h 2311"/>
                          <a:gd name="T46" fmla="*/ 5662 w 5714"/>
                          <a:gd name="T47" fmla="*/ 270 h 2311"/>
                          <a:gd name="T48" fmla="*/ 5709 w 5714"/>
                          <a:gd name="T49" fmla="*/ 91 h 2311"/>
                          <a:gd name="T50" fmla="*/ 5714 w 5714"/>
                          <a:gd name="T51" fmla="*/ 930 h 2311"/>
                          <a:gd name="T52" fmla="*/ 5692 w 5714"/>
                          <a:gd name="T53" fmla="*/ 1109 h 2311"/>
                          <a:gd name="T54" fmla="*/ 5621 w 5714"/>
                          <a:gd name="T55" fmla="*/ 1283 h 2311"/>
                          <a:gd name="T56" fmla="*/ 5508 w 5714"/>
                          <a:gd name="T57" fmla="*/ 1448 h 2311"/>
                          <a:gd name="T58" fmla="*/ 5353 w 5714"/>
                          <a:gd name="T59" fmla="*/ 1602 h 2311"/>
                          <a:gd name="T60" fmla="*/ 5164 w 5714"/>
                          <a:gd name="T61" fmla="*/ 1745 h 2311"/>
                          <a:gd name="T62" fmla="*/ 4939 w 5714"/>
                          <a:gd name="T63" fmla="*/ 1877 h 2311"/>
                          <a:gd name="T64" fmla="*/ 4684 w 5714"/>
                          <a:gd name="T65" fmla="*/ 1991 h 2311"/>
                          <a:gd name="T66" fmla="*/ 4399 w 5714"/>
                          <a:gd name="T67" fmla="*/ 2092 h 2311"/>
                          <a:gd name="T68" fmla="*/ 4091 w 5714"/>
                          <a:gd name="T69" fmla="*/ 2175 h 2311"/>
                          <a:gd name="T70" fmla="*/ 3761 w 5714"/>
                          <a:gd name="T71" fmla="*/ 2240 h 2311"/>
                          <a:gd name="T72" fmla="*/ 3411 w 5714"/>
                          <a:gd name="T73" fmla="*/ 2285 h 2311"/>
                          <a:gd name="T74" fmla="*/ 3046 w 5714"/>
                          <a:gd name="T75" fmla="*/ 2308 h 2311"/>
                          <a:gd name="T76" fmla="*/ 2670 w 5714"/>
                          <a:gd name="T77" fmla="*/ 2308 h 2311"/>
                          <a:gd name="T78" fmla="*/ 2304 w 5714"/>
                          <a:gd name="T79" fmla="*/ 2285 h 2311"/>
                          <a:gd name="T80" fmla="*/ 1955 w 5714"/>
                          <a:gd name="T81" fmla="*/ 2240 h 2311"/>
                          <a:gd name="T82" fmla="*/ 1624 w 5714"/>
                          <a:gd name="T83" fmla="*/ 2175 h 2311"/>
                          <a:gd name="T84" fmla="*/ 1315 w 5714"/>
                          <a:gd name="T85" fmla="*/ 2092 h 2311"/>
                          <a:gd name="T86" fmla="*/ 1032 w 5714"/>
                          <a:gd name="T87" fmla="*/ 1991 h 2311"/>
                          <a:gd name="T88" fmla="*/ 775 w 5714"/>
                          <a:gd name="T89" fmla="*/ 1877 h 2311"/>
                          <a:gd name="T90" fmla="*/ 552 w 5714"/>
                          <a:gd name="T91" fmla="*/ 1745 h 2311"/>
                          <a:gd name="T92" fmla="*/ 361 w 5714"/>
                          <a:gd name="T93" fmla="*/ 1602 h 2311"/>
                          <a:gd name="T94" fmla="*/ 208 w 5714"/>
                          <a:gd name="T95" fmla="*/ 1448 h 2311"/>
                          <a:gd name="T96" fmla="*/ 94 w 5714"/>
                          <a:gd name="T97" fmla="*/ 1283 h 2311"/>
                          <a:gd name="T98" fmla="*/ 24 w 5714"/>
                          <a:gd name="T99" fmla="*/ 1109 h 2311"/>
                          <a:gd name="T100" fmla="*/ 0 w 5714"/>
                          <a:gd name="T101" fmla="*/ 930 h 2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311">
                            <a:moveTo>
                              <a:pt x="0" y="0"/>
                            </a:moveTo>
                            <a:lnTo>
                              <a:pt x="7" y="91"/>
                            </a:lnTo>
                            <a:lnTo>
                              <a:pt x="24" y="181"/>
                            </a:lnTo>
                            <a:lnTo>
                              <a:pt x="54" y="270"/>
                            </a:lnTo>
                            <a:lnTo>
                              <a:pt x="94" y="357"/>
                            </a:lnTo>
                            <a:lnTo>
                              <a:pt x="146" y="442"/>
                            </a:lnTo>
                            <a:lnTo>
                              <a:pt x="208" y="525"/>
                            </a:lnTo>
                            <a:lnTo>
                              <a:pt x="279" y="605"/>
                            </a:lnTo>
                            <a:lnTo>
                              <a:pt x="361" y="685"/>
                            </a:lnTo>
                            <a:lnTo>
                              <a:pt x="451" y="760"/>
                            </a:lnTo>
                            <a:lnTo>
                              <a:pt x="552" y="833"/>
                            </a:lnTo>
                            <a:lnTo>
                              <a:pt x="659" y="902"/>
                            </a:lnTo>
                            <a:lnTo>
                              <a:pt x="775" y="970"/>
                            </a:lnTo>
                            <a:lnTo>
                              <a:pt x="900" y="1032"/>
                            </a:lnTo>
                            <a:lnTo>
                              <a:pt x="1032" y="1091"/>
                            </a:lnTo>
                            <a:lnTo>
                              <a:pt x="1169" y="1147"/>
                            </a:lnTo>
                            <a:lnTo>
                              <a:pt x="1315" y="1197"/>
                            </a:lnTo>
                            <a:lnTo>
                              <a:pt x="1466" y="1244"/>
                            </a:lnTo>
                            <a:lnTo>
                              <a:pt x="1624" y="1286"/>
                            </a:lnTo>
                            <a:lnTo>
                              <a:pt x="1787" y="1322"/>
                            </a:lnTo>
                            <a:lnTo>
                              <a:pt x="1955" y="1355"/>
                            </a:lnTo>
                            <a:lnTo>
                              <a:pt x="2127" y="1382"/>
                            </a:lnTo>
                            <a:lnTo>
                              <a:pt x="2304" y="1402"/>
                            </a:lnTo>
                            <a:lnTo>
                              <a:pt x="2484" y="1418"/>
                            </a:lnTo>
                            <a:lnTo>
                              <a:pt x="2670" y="1427"/>
                            </a:lnTo>
                            <a:lnTo>
                              <a:pt x="2857" y="1430"/>
                            </a:lnTo>
                            <a:lnTo>
                              <a:pt x="3046" y="1427"/>
                            </a:lnTo>
                            <a:lnTo>
                              <a:pt x="3230" y="1418"/>
                            </a:lnTo>
                            <a:lnTo>
                              <a:pt x="3411" y="1402"/>
                            </a:lnTo>
                            <a:lnTo>
                              <a:pt x="3588" y="1382"/>
                            </a:lnTo>
                            <a:lnTo>
                              <a:pt x="3761" y="1355"/>
                            </a:lnTo>
                            <a:lnTo>
                              <a:pt x="3929" y="1322"/>
                            </a:lnTo>
                            <a:lnTo>
                              <a:pt x="4091" y="1286"/>
                            </a:lnTo>
                            <a:lnTo>
                              <a:pt x="4248" y="1244"/>
                            </a:lnTo>
                            <a:lnTo>
                              <a:pt x="4399" y="1197"/>
                            </a:lnTo>
                            <a:lnTo>
                              <a:pt x="4545" y="1147"/>
                            </a:lnTo>
                            <a:lnTo>
                              <a:pt x="4684" y="1091"/>
                            </a:lnTo>
                            <a:lnTo>
                              <a:pt x="4816" y="1032"/>
                            </a:lnTo>
                            <a:lnTo>
                              <a:pt x="4939" y="970"/>
                            </a:lnTo>
                            <a:lnTo>
                              <a:pt x="5055" y="902"/>
                            </a:lnTo>
                            <a:lnTo>
                              <a:pt x="5164" y="833"/>
                            </a:lnTo>
                            <a:lnTo>
                              <a:pt x="5263" y="760"/>
                            </a:lnTo>
                            <a:lnTo>
                              <a:pt x="5353" y="685"/>
                            </a:lnTo>
                            <a:lnTo>
                              <a:pt x="5435" y="605"/>
                            </a:lnTo>
                            <a:lnTo>
                              <a:pt x="5508" y="525"/>
                            </a:lnTo>
                            <a:lnTo>
                              <a:pt x="5569" y="442"/>
                            </a:lnTo>
                            <a:lnTo>
                              <a:pt x="5621" y="357"/>
                            </a:lnTo>
                            <a:lnTo>
                              <a:pt x="5662" y="270"/>
                            </a:lnTo>
                            <a:lnTo>
                              <a:pt x="5692" y="181"/>
                            </a:lnTo>
                            <a:lnTo>
                              <a:pt x="5709" y="91"/>
                            </a:lnTo>
                            <a:lnTo>
                              <a:pt x="5714" y="0"/>
                            </a:lnTo>
                            <a:lnTo>
                              <a:pt x="5714" y="930"/>
                            </a:lnTo>
                            <a:lnTo>
                              <a:pt x="5709" y="1020"/>
                            </a:lnTo>
                            <a:lnTo>
                              <a:pt x="5692" y="1109"/>
                            </a:lnTo>
                            <a:lnTo>
                              <a:pt x="5662" y="1197"/>
                            </a:lnTo>
                            <a:lnTo>
                              <a:pt x="5621" y="1283"/>
                            </a:lnTo>
                            <a:lnTo>
                              <a:pt x="5569" y="1366"/>
                            </a:lnTo>
                            <a:lnTo>
                              <a:pt x="5508" y="1448"/>
                            </a:lnTo>
                            <a:lnTo>
                              <a:pt x="5435" y="1526"/>
                            </a:lnTo>
                            <a:lnTo>
                              <a:pt x="5353" y="1602"/>
                            </a:lnTo>
                            <a:lnTo>
                              <a:pt x="5263" y="1675"/>
                            </a:lnTo>
                            <a:lnTo>
                              <a:pt x="5164" y="1745"/>
                            </a:lnTo>
                            <a:lnTo>
                              <a:pt x="5055" y="1812"/>
                            </a:lnTo>
                            <a:lnTo>
                              <a:pt x="4939" y="1877"/>
                            </a:lnTo>
                            <a:lnTo>
                              <a:pt x="4816" y="1936"/>
                            </a:lnTo>
                            <a:lnTo>
                              <a:pt x="4684" y="1991"/>
                            </a:lnTo>
                            <a:lnTo>
                              <a:pt x="4545" y="2045"/>
                            </a:lnTo>
                            <a:lnTo>
                              <a:pt x="4399" y="2092"/>
                            </a:lnTo>
                            <a:lnTo>
                              <a:pt x="4248" y="2137"/>
                            </a:lnTo>
                            <a:lnTo>
                              <a:pt x="4091" y="2175"/>
                            </a:lnTo>
                            <a:lnTo>
                              <a:pt x="3929" y="2210"/>
                            </a:lnTo>
                            <a:lnTo>
                              <a:pt x="3761" y="2240"/>
                            </a:lnTo>
                            <a:lnTo>
                              <a:pt x="3588" y="2266"/>
                            </a:lnTo>
                            <a:lnTo>
                              <a:pt x="3411" y="2285"/>
                            </a:lnTo>
                            <a:lnTo>
                              <a:pt x="3230" y="2299"/>
                            </a:lnTo>
                            <a:lnTo>
                              <a:pt x="3046" y="2308"/>
                            </a:lnTo>
                            <a:lnTo>
                              <a:pt x="2857" y="2311"/>
                            </a:lnTo>
                            <a:lnTo>
                              <a:pt x="2670" y="2308"/>
                            </a:lnTo>
                            <a:lnTo>
                              <a:pt x="2484" y="2299"/>
                            </a:lnTo>
                            <a:lnTo>
                              <a:pt x="2304" y="2285"/>
                            </a:lnTo>
                            <a:lnTo>
                              <a:pt x="2127" y="2266"/>
                            </a:lnTo>
                            <a:lnTo>
                              <a:pt x="1955" y="2240"/>
                            </a:lnTo>
                            <a:lnTo>
                              <a:pt x="1787" y="2210"/>
                            </a:lnTo>
                            <a:lnTo>
                              <a:pt x="1624" y="2175"/>
                            </a:lnTo>
                            <a:lnTo>
                              <a:pt x="1466" y="2137"/>
                            </a:lnTo>
                            <a:lnTo>
                              <a:pt x="1315" y="2092"/>
                            </a:lnTo>
                            <a:lnTo>
                              <a:pt x="1169" y="2045"/>
                            </a:lnTo>
                            <a:lnTo>
                              <a:pt x="1032" y="1991"/>
                            </a:lnTo>
                            <a:lnTo>
                              <a:pt x="900" y="1936"/>
                            </a:lnTo>
                            <a:lnTo>
                              <a:pt x="775" y="1877"/>
                            </a:lnTo>
                            <a:lnTo>
                              <a:pt x="659" y="1812"/>
                            </a:lnTo>
                            <a:lnTo>
                              <a:pt x="552" y="1745"/>
                            </a:lnTo>
                            <a:lnTo>
                              <a:pt x="451" y="1675"/>
                            </a:lnTo>
                            <a:lnTo>
                              <a:pt x="361" y="1602"/>
                            </a:lnTo>
                            <a:lnTo>
                              <a:pt x="279" y="1526"/>
                            </a:lnTo>
                            <a:lnTo>
                              <a:pt x="208" y="1448"/>
                            </a:lnTo>
                            <a:lnTo>
                              <a:pt x="146" y="1366"/>
                            </a:lnTo>
                            <a:lnTo>
                              <a:pt x="94" y="1283"/>
                            </a:lnTo>
                            <a:lnTo>
                              <a:pt x="54" y="1197"/>
                            </a:lnTo>
                            <a:lnTo>
                              <a:pt x="24" y="1109"/>
                            </a:lnTo>
                            <a:lnTo>
                              <a:pt x="7" y="1020"/>
                            </a:lnTo>
                            <a:lnTo>
                              <a:pt x="0" y="930"/>
                            </a:lnTo>
                            <a:lnTo>
                              <a:pt x="0" y="0"/>
                            </a:lnTo>
                            <a:close/>
                          </a:path>
                        </a:pathLst>
                      </a:custGeom>
                      <a:solidFill>
                        <a:srgbClr val="FFD949">
                          <a:lumMod val="75000"/>
                        </a:srgbClr>
                      </a:solidFill>
                      <a:ln w="0">
                        <a:solidFill>
                          <a:srgbClr val="FFD949">
                            <a:lumMod val="75000"/>
                          </a:srgbClr>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27"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28"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29"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30"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31"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32"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33"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34"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35"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36"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nvGrpSpPr>
                    <p:cNvPr id="622" name="Group 464"/>
                    <p:cNvGrpSpPr/>
                    <p:nvPr/>
                  </p:nvGrpSpPr>
                  <p:grpSpPr>
                    <a:xfrm>
                      <a:off x="6338645" y="2741246"/>
                      <a:ext cx="9070975" cy="4368800"/>
                      <a:chOff x="3235325" y="2628900"/>
                      <a:chExt cx="9070975" cy="4368800"/>
                    </a:xfrm>
                  </p:grpSpPr>
                  <p:sp>
                    <p:nvSpPr>
                      <p:cNvPr id="623" name="Freeform 26"/>
                      <p:cNvSpPr>
                        <a:spLocks/>
                      </p:cNvSpPr>
                      <p:nvPr/>
                    </p:nvSpPr>
                    <p:spPr bwMode="auto">
                      <a:xfrm>
                        <a:off x="3235325" y="2628900"/>
                        <a:ext cx="9070975" cy="4368800"/>
                      </a:xfrm>
                      <a:custGeom>
                        <a:avLst/>
                        <a:gdLst>
                          <a:gd name="T0" fmla="*/ 3038 w 5714"/>
                          <a:gd name="T1" fmla="*/ 2 h 2752"/>
                          <a:gd name="T2" fmla="*/ 3390 w 5714"/>
                          <a:gd name="T3" fmla="*/ 21 h 2752"/>
                          <a:gd name="T4" fmla="*/ 3728 w 5714"/>
                          <a:gd name="T5" fmla="*/ 59 h 2752"/>
                          <a:gd name="T6" fmla="*/ 4047 w 5714"/>
                          <a:gd name="T7" fmla="*/ 115 h 2752"/>
                          <a:gd name="T8" fmla="*/ 4349 w 5714"/>
                          <a:gd name="T9" fmla="*/ 186 h 2752"/>
                          <a:gd name="T10" fmla="*/ 4627 w 5714"/>
                          <a:gd name="T11" fmla="*/ 273 h 2752"/>
                          <a:gd name="T12" fmla="*/ 4878 w 5714"/>
                          <a:gd name="T13" fmla="*/ 374 h 2752"/>
                          <a:gd name="T14" fmla="*/ 5102 w 5714"/>
                          <a:gd name="T15" fmla="*/ 488 h 2752"/>
                          <a:gd name="T16" fmla="*/ 5296 w 5714"/>
                          <a:gd name="T17" fmla="*/ 617 h 2752"/>
                          <a:gd name="T18" fmla="*/ 5456 w 5714"/>
                          <a:gd name="T19" fmla="*/ 756 h 2752"/>
                          <a:gd name="T20" fmla="*/ 5581 w 5714"/>
                          <a:gd name="T21" fmla="*/ 905 h 2752"/>
                          <a:gd name="T22" fmla="*/ 5666 w 5714"/>
                          <a:gd name="T23" fmla="*/ 1065 h 2752"/>
                          <a:gd name="T24" fmla="*/ 5709 w 5714"/>
                          <a:gd name="T25" fmla="*/ 1233 h 2752"/>
                          <a:gd name="T26" fmla="*/ 5709 w 5714"/>
                          <a:gd name="T27" fmla="*/ 1412 h 2752"/>
                          <a:gd name="T28" fmla="*/ 5662 w 5714"/>
                          <a:gd name="T29" fmla="*/ 1590 h 2752"/>
                          <a:gd name="T30" fmla="*/ 5569 w 5714"/>
                          <a:gd name="T31" fmla="*/ 1762 h 2752"/>
                          <a:gd name="T32" fmla="*/ 5435 w 5714"/>
                          <a:gd name="T33" fmla="*/ 1927 h 2752"/>
                          <a:gd name="T34" fmla="*/ 5263 w 5714"/>
                          <a:gd name="T35" fmla="*/ 2081 h 2752"/>
                          <a:gd name="T36" fmla="*/ 5055 w 5714"/>
                          <a:gd name="T37" fmla="*/ 2224 h 2752"/>
                          <a:gd name="T38" fmla="*/ 4816 w 5714"/>
                          <a:gd name="T39" fmla="*/ 2352 h 2752"/>
                          <a:gd name="T40" fmla="*/ 4545 w 5714"/>
                          <a:gd name="T41" fmla="*/ 2467 h 2752"/>
                          <a:gd name="T42" fmla="*/ 4248 w 5714"/>
                          <a:gd name="T43" fmla="*/ 2564 h 2752"/>
                          <a:gd name="T44" fmla="*/ 3929 w 5714"/>
                          <a:gd name="T45" fmla="*/ 2644 h 2752"/>
                          <a:gd name="T46" fmla="*/ 3588 w 5714"/>
                          <a:gd name="T47" fmla="*/ 2702 h 2752"/>
                          <a:gd name="T48" fmla="*/ 3230 w 5714"/>
                          <a:gd name="T49" fmla="*/ 2738 h 2752"/>
                          <a:gd name="T50" fmla="*/ 2857 w 5714"/>
                          <a:gd name="T51" fmla="*/ 2752 h 2752"/>
                          <a:gd name="T52" fmla="*/ 2484 w 5714"/>
                          <a:gd name="T53" fmla="*/ 2738 h 2752"/>
                          <a:gd name="T54" fmla="*/ 2127 w 5714"/>
                          <a:gd name="T55" fmla="*/ 2702 h 2752"/>
                          <a:gd name="T56" fmla="*/ 1787 w 5714"/>
                          <a:gd name="T57" fmla="*/ 2644 h 2752"/>
                          <a:gd name="T58" fmla="*/ 1466 w 5714"/>
                          <a:gd name="T59" fmla="*/ 2564 h 2752"/>
                          <a:gd name="T60" fmla="*/ 1169 w 5714"/>
                          <a:gd name="T61" fmla="*/ 2467 h 2752"/>
                          <a:gd name="T62" fmla="*/ 900 w 5714"/>
                          <a:gd name="T63" fmla="*/ 2352 h 2752"/>
                          <a:gd name="T64" fmla="*/ 659 w 5714"/>
                          <a:gd name="T65" fmla="*/ 2224 h 2752"/>
                          <a:gd name="T66" fmla="*/ 451 w 5714"/>
                          <a:gd name="T67" fmla="*/ 2081 h 2752"/>
                          <a:gd name="T68" fmla="*/ 279 w 5714"/>
                          <a:gd name="T69" fmla="*/ 1927 h 2752"/>
                          <a:gd name="T70" fmla="*/ 146 w 5714"/>
                          <a:gd name="T71" fmla="*/ 1762 h 2752"/>
                          <a:gd name="T72" fmla="*/ 54 w 5714"/>
                          <a:gd name="T73" fmla="*/ 1590 h 2752"/>
                          <a:gd name="T74" fmla="*/ 7 w 5714"/>
                          <a:gd name="T75" fmla="*/ 1412 h 2752"/>
                          <a:gd name="T76" fmla="*/ 5 w 5714"/>
                          <a:gd name="T77" fmla="*/ 1233 h 2752"/>
                          <a:gd name="T78" fmla="*/ 50 w 5714"/>
                          <a:gd name="T79" fmla="*/ 1065 h 2752"/>
                          <a:gd name="T80" fmla="*/ 135 w 5714"/>
                          <a:gd name="T81" fmla="*/ 905 h 2752"/>
                          <a:gd name="T82" fmla="*/ 258 w 5714"/>
                          <a:gd name="T83" fmla="*/ 756 h 2752"/>
                          <a:gd name="T84" fmla="*/ 420 w 5714"/>
                          <a:gd name="T85" fmla="*/ 617 h 2752"/>
                          <a:gd name="T86" fmla="*/ 612 w 5714"/>
                          <a:gd name="T87" fmla="*/ 488 h 2752"/>
                          <a:gd name="T88" fmla="*/ 836 w 5714"/>
                          <a:gd name="T89" fmla="*/ 374 h 2752"/>
                          <a:gd name="T90" fmla="*/ 1089 w 5714"/>
                          <a:gd name="T91" fmla="*/ 273 h 2752"/>
                          <a:gd name="T92" fmla="*/ 1367 w 5714"/>
                          <a:gd name="T93" fmla="*/ 186 h 2752"/>
                          <a:gd name="T94" fmla="*/ 1667 w 5714"/>
                          <a:gd name="T95" fmla="*/ 115 h 2752"/>
                          <a:gd name="T96" fmla="*/ 1986 w 5714"/>
                          <a:gd name="T97" fmla="*/ 59 h 2752"/>
                          <a:gd name="T98" fmla="*/ 2325 w 5714"/>
                          <a:gd name="T99" fmla="*/ 21 h 2752"/>
                          <a:gd name="T100" fmla="*/ 2677 w 5714"/>
                          <a:gd name="T101" fmla="*/ 2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752">
                            <a:moveTo>
                              <a:pt x="2857" y="0"/>
                            </a:moveTo>
                            <a:lnTo>
                              <a:pt x="3038" y="2"/>
                            </a:lnTo>
                            <a:lnTo>
                              <a:pt x="3216" y="9"/>
                            </a:lnTo>
                            <a:lnTo>
                              <a:pt x="3390" y="21"/>
                            </a:lnTo>
                            <a:lnTo>
                              <a:pt x="3561" y="38"/>
                            </a:lnTo>
                            <a:lnTo>
                              <a:pt x="3728" y="59"/>
                            </a:lnTo>
                            <a:lnTo>
                              <a:pt x="3891" y="85"/>
                            </a:lnTo>
                            <a:lnTo>
                              <a:pt x="4047" y="115"/>
                            </a:lnTo>
                            <a:lnTo>
                              <a:pt x="4202" y="148"/>
                            </a:lnTo>
                            <a:lnTo>
                              <a:pt x="4349" y="186"/>
                            </a:lnTo>
                            <a:lnTo>
                              <a:pt x="4490" y="228"/>
                            </a:lnTo>
                            <a:lnTo>
                              <a:pt x="4627" y="273"/>
                            </a:lnTo>
                            <a:lnTo>
                              <a:pt x="4755" y="321"/>
                            </a:lnTo>
                            <a:lnTo>
                              <a:pt x="4878" y="374"/>
                            </a:lnTo>
                            <a:lnTo>
                              <a:pt x="4994" y="429"/>
                            </a:lnTo>
                            <a:lnTo>
                              <a:pt x="5102" y="488"/>
                            </a:lnTo>
                            <a:lnTo>
                              <a:pt x="5203" y="551"/>
                            </a:lnTo>
                            <a:lnTo>
                              <a:pt x="5296" y="617"/>
                            </a:lnTo>
                            <a:lnTo>
                              <a:pt x="5380" y="685"/>
                            </a:lnTo>
                            <a:lnTo>
                              <a:pt x="5456" y="756"/>
                            </a:lnTo>
                            <a:lnTo>
                              <a:pt x="5524" y="829"/>
                            </a:lnTo>
                            <a:lnTo>
                              <a:pt x="5581" y="905"/>
                            </a:lnTo>
                            <a:lnTo>
                              <a:pt x="5628" y="985"/>
                            </a:lnTo>
                            <a:lnTo>
                              <a:pt x="5666" y="1065"/>
                            </a:lnTo>
                            <a:lnTo>
                              <a:pt x="5694" y="1148"/>
                            </a:lnTo>
                            <a:lnTo>
                              <a:pt x="5709" y="1233"/>
                            </a:lnTo>
                            <a:lnTo>
                              <a:pt x="5714" y="1320"/>
                            </a:lnTo>
                            <a:lnTo>
                              <a:pt x="5709" y="1412"/>
                            </a:lnTo>
                            <a:lnTo>
                              <a:pt x="5692" y="1501"/>
                            </a:lnTo>
                            <a:lnTo>
                              <a:pt x="5662" y="1590"/>
                            </a:lnTo>
                            <a:lnTo>
                              <a:pt x="5621" y="1677"/>
                            </a:lnTo>
                            <a:lnTo>
                              <a:pt x="5569" y="1762"/>
                            </a:lnTo>
                            <a:lnTo>
                              <a:pt x="5508" y="1845"/>
                            </a:lnTo>
                            <a:lnTo>
                              <a:pt x="5435" y="1927"/>
                            </a:lnTo>
                            <a:lnTo>
                              <a:pt x="5353" y="2005"/>
                            </a:lnTo>
                            <a:lnTo>
                              <a:pt x="5263" y="2081"/>
                            </a:lnTo>
                            <a:lnTo>
                              <a:pt x="5164" y="2154"/>
                            </a:lnTo>
                            <a:lnTo>
                              <a:pt x="5055" y="2224"/>
                            </a:lnTo>
                            <a:lnTo>
                              <a:pt x="4939" y="2290"/>
                            </a:lnTo>
                            <a:lnTo>
                              <a:pt x="4816" y="2352"/>
                            </a:lnTo>
                            <a:lnTo>
                              <a:pt x="4684" y="2411"/>
                            </a:lnTo>
                            <a:lnTo>
                              <a:pt x="4545" y="2467"/>
                            </a:lnTo>
                            <a:lnTo>
                              <a:pt x="4399" y="2517"/>
                            </a:lnTo>
                            <a:lnTo>
                              <a:pt x="4248" y="2564"/>
                            </a:lnTo>
                            <a:lnTo>
                              <a:pt x="4091" y="2606"/>
                            </a:lnTo>
                            <a:lnTo>
                              <a:pt x="3929" y="2644"/>
                            </a:lnTo>
                            <a:lnTo>
                              <a:pt x="3761" y="2675"/>
                            </a:lnTo>
                            <a:lnTo>
                              <a:pt x="3588" y="2702"/>
                            </a:lnTo>
                            <a:lnTo>
                              <a:pt x="3411" y="2724"/>
                            </a:lnTo>
                            <a:lnTo>
                              <a:pt x="3230" y="2738"/>
                            </a:lnTo>
                            <a:lnTo>
                              <a:pt x="3046" y="2748"/>
                            </a:lnTo>
                            <a:lnTo>
                              <a:pt x="2857" y="2752"/>
                            </a:lnTo>
                            <a:lnTo>
                              <a:pt x="2670" y="2748"/>
                            </a:lnTo>
                            <a:lnTo>
                              <a:pt x="2484" y="2738"/>
                            </a:lnTo>
                            <a:lnTo>
                              <a:pt x="2304" y="2724"/>
                            </a:lnTo>
                            <a:lnTo>
                              <a:pt x="2127" y="2702"/>
                            </a:lnTo>
                            <a:lnTo>
                              <a:pt x="1955" y="2675"/>
                            </a:lnTo>
                            <a:lnTo>
                              <a:pt x="1787" y="2644"/>
                            </a:lnTo>
                            <a:lnTo>
                              <a:pt x="1624" y="2606"/>
                            </a:lnTo>
                            <a:lnTo>
                              <a:pt x="1466" y="2564"/>
                            </a:lnTo>
                            <a:lnTo>
                              <a:pt x="1315" y="2517"/>
                            </a:lnTo>
                            <a:lnTo>
                              <a:pt x="1169" y="2467"/>
                            </a:lnTo>
                            <a:lnTo>
                              <a:pt x="1032" y="2411"/>
                            </a:lnTo>
                            <a:lnTo>
                              <a:pt x="900" y="2352"/>
                            </a:lnTo>
                            <a:lnTo>
                              <a:pt x="775" y="2290"/>
                            </a:lnTo>
                            <a:lnTo>
                              <a:pt x="659" y="2224"/>
                            </a:lnTo>
                            <a:lnTo>
                              <a:pt x="552" y="2154"/>
                            </a:lnTo>
                            <a:lnTo>
                              <a:pt x="451" y="2081"/>
                            </a:lnTo>
                            <a:lnTo>
                              <a:pt x="361" y="2005"/>
                            </a:lnTo>
                            <a:lnTo>
                              <a:pt x="279" y="1927"/>
                            </a:lnTo>
                            <a:lnTo>
                              <a:pt x="208" y="1845"/>
                            </a:lnTo>
                            <a:lnTo>
                              <a:pt x="146" y="1762"/>
                            </a:lnTo>
                            <a:lnTo>
                              <a:pt x="94" y="1677"/>
                            </a:lnTo>
                            <a:lnTo>
                              <a:pt x="54" y="1590"/>
                            </a:lnTo>
                            <a:lnTo>
                              <a:pt x="24" y="1501"/>
                            </a:lnTo>
                            <a:lnTo>
                              <a:pt x="7" y="1412"/>
                            </a:lnTo>
                            <a:lnTo>
                              <a:pt x="0" y="1320"/>
                            </a:lnTo>
                            <a:lnTo>
                              <a:pt x="5" y="1233"/>
                            </a:lnTo>
                            <a:lnTo>
                              <a:pt x="23" y="1148"/>
                            </a:lnTo>
                            <a:lnTo>
                              <a:pt x="50" y="1065"/>
                            </a:lnTo>
                            <a:lnTo>
                              <a:pt x="87" y="985"/>
                            </a:lnTo>
                            <a:lnTo>
                              <a:pt x="135" y="905"/>
                            </a:lnTo>
                            <a:lnTo>
                              <a:pt x="193" y="829"/>
                            </a:lnTo>
                            <a:lnTo>
                              <a:pt x="258" y="756"/>
                            </a:lnTo>
                            <a:lnTo>
                              <a:pt x="335" y="685"/>
                            </a:lnTo>
                            <a:lnTo>
                              <a:pt x="420" y="617"/>
                            </a:lnTo>
                            <a:lnTo>
                              <a:pt x="512" y="551"/>
                            </a:lnTo>
                            <a:lnTo>
                              <a:pt x="612" y="488"/>
                            </a:lnTo>
                            <a:lnTo>
                              <a:pt x="722" y="429"/>
                            </a:lnTo>
                            <a:lnTo>
                              <a:pt x="836" y="374"/>
                            </a:lnTo>
                            <a:lnTo>
                              <a:pt x="959" y="321"/>
                            </a:lnTo>
                            <a:lnTo>
                              <a:pt x="1089" y="273"/>
                            </a:lnTo>
                            <a:lnTo>
                              <a:pt x="1225" y="228"/>
                            </a:lnTo>
                            <a:lnTo>
                              <a:pt x="1367" y="186"/>
                            </a:lnTo>
                            <a:lnTo>
                              <a:pt x="1514" y="148"/>
                            </a:lnTo>
                            <a:lnTo>
                              <a:pt x="1667" y="115"/>
                            </a:lnTo>
                            <a:lnTo>
                              <a:pt x="1825" y="85"/>
                            </a:lnTo>
                            <a:lnTo>
                              <a:pt x="1986" y="59"/>
                            </a:lnTo>
                            <a:lnTo>
                              <a:pt x="2155" y="38"/>
                            </a:lnTo>
                            <a:lnTo>
                              <a:pt x="2325" y="21"/>
                            </a:lnTo>
                            <a:lnTo>
                              <a:pt x="2500" y="9"/>
                            </a:lnTo>
                            <a:lnTo>
                              <a:pt x="2677" y="2"/>
                            </a:lnTo>
                            <a:lnTo>
                              <a:pt x="2857" y="0"/>
                            </a:lnTo>
                            <a:close/>
                          </a:path>
                        </a:pathLst>
                      </a:custGeom>
                      <a:solidFill>
                        <a:srgbClr val="FFD949"/>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24" name="Freeform 27"/>
                      <p:cNvSpPr>
                        <a:spLocks/>
                      </p:cNvSpPr>
                      <p:nvPr/>
                    </p:nvSpPr>
                    <p:spPr bwMode="auto">
                      <a:xfrm>
                        <a:off x="3932238" y="3152775"/>
                        <a:ext cx="7677150" cy="313848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25" name="Freeform 28"/>
                      <p:cNvSpPr>
                        <a:spLocks/>
                      </p:cNvSpPr>
                      <p:nvPr/>
                    </p:nvSpPr>
                    <p:spPr bwMode="auto">
                      <a:xfrm>
                        <a:off x="6200775" y="3851275"/>
                        <a:ext cx="3035300" cy="2446338"/>
                      </a:xfrm>
                      <a:custGeom>
                        <a:avLst/>
                        <a:gdLst>
                          <a:gd name="T0" fmla="*/ 458 w 1912"/>
                          <a:gd name="T1" fmla="*/ 3 h 1541"/>
                          <a:gd name="T2" fmla="*/ 516 w 1912"/>
                          <a:gd name="T3" fmla="*/ 34 h 1541"/>
                          <a:gd name="T4" fmla="*/ 618 w 1912"/>
                          <a:gd name="T5" fmla="*/ 69 h 1541"/>
                          <a:gd name="T6" fmla="*/ 758 w 1912"/>
                          <a:gd name="T7" fmla="*/ 92 h 1541"/>
                          <a:gd name="T8" fmla="*/ 909 w 1912"/>
                          <a:gd name="T9" fmla="*/ 93 h 1541"/>
                          <a:gd name="T10" fmla="*/ 1053 w 1912"/>
                          <a:gd name="T11" fmla="*/ 95 h 1541"/>
                          <a:gd name="T12" fmla="*/ 1220 w 1912"/>
                          <a:gd name="T13" fmla="*/ 107 h 1541"/>
                          <a:gd name="T14" fmla="*/ 1366 w 1912"/>
                          <a:gd name="T15" fmla="*/ 137 h 1541"/>
                          <a:gd name="T16" fmla="*/ 1489 w 1912"/>
                          <a:gd name="T17" fmla="*/ 182 h 1541"/>
                          <a:gd name="T18" fmla="*/ 1588 w 1912"/>
                          <a:gd name="T19" fmla="*/ 246 h 1541"/>
                          <a:gd name="T20" fmla="*/ 1662 w 1912"/>
                          <a:gd name="T21" fmla="*/ 331 h 1541"/>
                          <a:gd name="T22" fmla="*/ 1732 w 1912"/>
                          <a:gd name="T23" fmla="*/ 396 h 1541"/>
                          <a:gd name="T24" fmla="*/ 1799 w 1912"/>
                          <a:gd name="T25" fmla="*/ 439 h 1541"/>
                          <a:gd name="T26" fmla="*/ 1837 w 1912"/>
                          <a:gd name="T27" fmla="*/ 493 h 1541"/>
                          <a:gd name="T28" fmla="*/ 1862 w 1912"/>
                          <a:gd name="T29" fmla="*/ 592 h 1541"/>
                          <a:gd name="T30" fmla="*/ 1837 w 1912"/>
                          <a:gd name="T31" fmla="*/ 648 h 1541"/>
                          <a:gd name="T32" fmla="*/ 1777 w 1912"/>
                          <a:gd name="T33" fmla="*/ 688 h 1541"/>
                          <a:gd name="T34" fmla="*/ 1725 w 1912"/>
                          <a:gd name="T35" fmla="*/ 748 h 1541"/>
                          <a:gd name="T36" fmla="*/ 1688 w 1912"/>
                          <a:gd name="T37" fmla="*/ 840 h 1541"/>
                          <a:gd name="T38" fmla="*/ 1628 w 1912"/>
                          <a:gd name="T39" fmla="*/ 924 h 1541"/>
                          <a:gd name="T40" fmla="*/ 1541 w 1912"/>
                          <a:gd name="T41" fmla="*/ 997 h 1541"/>
                          <a:gd name="T42" fmla="*/ 1426 w 1912"/>
                          <a:gd name="T43" fmla="*/ 1058 h 1541"/>
                          <a:gd name="T44" fmla="*/ 1371 w 1912"/>
                          <a:gd name="T45" fmla="*/ 1198 h 1541"/>
                          <a:gd name="T46" fmla="*/ 1392 w 1912"/>
                          <a:gd name="T47" fmla="*/ 1240 h 1541"/>
                          <a:gd name="T48" fmla="*/ 1438 w 1912"/>
                          <a:gd name="T49" fmla="*/ 1271 h 1541"/>
                          <a:gd name="T50" fmla="*/ 1770 w 1912"/>
                          <a:gd name="T51" fmla="*/ 1475 h 1541"/>
                          <a:gd name="T52" fmla="*/ 1464 w 1912"/>
                          <a:gd name="T53" fmla="*/ 1516 h 1541"/>
                          <a:gd name="T54" fmla="*/ 1135 w 1912"/>
                          <a:gd name="T55" fmla="*/ 1539 h 1541"/>
                          <a:gd name="T56" fmla="*/ 786 w 1912"/>
                          <a:gd name="T57" fmla="*/ 1539 h 1541"/>
                          <a:gd name="T58" fmla="*/ 453 w 1912"/>
                          <a:gd name="T59" fmla="*/ 1516 h 1541"/>
                          <a:gd name="T60" fmla="*/ 146 w 1912"/>
                          <a:gd name="T61" fmla="*/ 1473 h 1541"/>
                          <a:gd name="T62" fmla="*/ 484 w 1912"/>
                          <a:gd name="T63" fmla="*/ 1270 h 1541"/>
                          <a:gd name="T64" fmla="*/ 531 w 1912"/>
                          <a:gd name="T65" fmla="*/ 1240 h 1541"/>
                          <a:gd name="T66" fmla="*/ 554 w 1912"/>
                          <a:gd name="T67" fmla="*/ 1198 h 1541"/>
                          <a:gd name="T68" fmla="*/ 498 w 1912"/>
                          <a:gd name="T69" fmla="*/ 1058 h 1541"/>
                          <a:gd name="T70" fmla="*/ 384 w 1912"/>
                          <a:gd name="T71" fmla="*/ 997 h 1541"/>
                          <a:gd name="T72" fmla="*/ 297 w 1912"/>
                          <a:gd name="T73" fmla="*/ 924 h 1541"/>
                          <a:gd name="T74" fmla="*/ 238 w 1912"/>
                          <a:gd name="T75" fmla="*/ 840 h 1541"/>
                          <a:gd name="T76" fmla="*/ 200 w 1912"/>
                          <a:gd name="T77" fmla="*/ 748 h 1541"/>
                          <a:gd name="T78" fmla="*/ 148 w 1912"/>
                          <a:gd name="T79" fmla="*/ 688 h 1541"/>
                          <a:gd name="T80" fmla="*/ 87 w 1912"/>
                          <a:gd name="T81" fmla="*/ 648 h 1541"/>
                          <a:gd name="T82" fmla="*/ 63 w 1912"/>
                          <a:gd name="T83" fmla="*/ 592 h 1541"/>
                          <a:gd name="T84" fmla="*/ 87 w 1912"/>
                          <a:gd name="T85" fmla="*/ 495 h 1541"/>
                          <a:gd name="T86" fmla="*/ 125 w 1912"/>
                          <a:gd name="T87" fmla="*/ 439 h 1541"/>
                          <a:gd name="T88" fmla="*/ 193 w 1912"/>
                          <a:gd name="T89" fmla="*/ 397 h 1541"/>
                          <a:gd name="T90" fmla="*/ 264 w 1912"/>
                          <a:gd name="T91" fmla="*/ 323 h 1541"/>
                          <a:gd name="T92" fmla="*/ 346 w 1912"/>
                          <a:gd name="T93" fmla="*/ 219 h 1541"/>
                          <a:gd name="T94" fmla="*/ 391 w 1912"/>
                          <a:gd name="T95" fmla="*/ 175 h 1541"/>
                          <a:gd name="T96" fmla="*/ 418 w 1912"/>
                          <a:gd name="T97" fmla="*/ 149 h 1541"/>
                          <a:gd name="T98" fmla="*/ 432 w 1912"/>
                          <a:gd name="T99" fmla="*/ 125 h 1541"/>
                          <a:gd name="T100" fmla="*/ 432 w 1912"/>
                          <a:gd name="T101" fmla="*/ 90 h 1541"/>
                          <a:gd name="T102" fmla="*/ 425 w 1912"/>
                          <a:gd name="T103" fmla="*/ 36 h 1541"/>
                          <a:gd name="T104" fmla="*/ 429 w 1912"/>
                          <a:gd name="T105" fmla="*/ 5 h 1541"/>
                          <a:gd name="T106" fmla="*/ 450 w 1912"/>
                          <a:gd name="T107" fmla="*/ 0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12" h="1541">
                            <a:moveTo>
                              <a:pt x="450" y="0"/>
                            </a:moveTo>
                            <a:lnTo>
                              <a:pt x="458" y="3"/>
                            </a:lnTo>
                            <a:lnTo>
                              <a:pt x="484" y="19"/>
                            </a:lnTo>
                            <a:lnTo>
                              <a:pt x="516" y="34"/>
                            </a:lnTo>
                            <a:lnTo>
                              <a:pt x="554" y="50"/>
                            </a:lnTo>
                            <a:lnTo>
                              <a:pt x="618" y="69"/>
                            </a:lnTo>
                            <a:lnTo>
                              <a:pt x="686" y="83"/>
                            </a:lnTo>
                            <a:lnTo>
                              <a:pt x="758" y="92"/>
                            </a:lnTo>
                            <a:lnTo>
                              <a:pt x="833" y="95"/>
                            </a:lnTo>
                            <a:lnTo>
                              <a:pt x="909" y="93"/>
                            </a:lnTo>
                            <a:lnTo>
                              <a:pt x="961" y="93"/>
                            </a:lnTo>
                            <a:lnTo>
                              <a:pt x="1053" y="95"/>
                            </a:lnTo>
                            <a:lnTo>
                              <a:pt x="1140" y="99"/>
                            </a:lnTo>
                            <a:lnTo>
                              <a:pt x="1220" y="107"/>
                            </a:lnTo>
                            <a:lnTo>
                              <a:pt x="1296" y="121"/>
                            </a:lnTo>
                            <a:lnTo>
                              <a:pt x="1366" y="137"/>
                            </a:lnTo>
                            <a:lnTo>
                              <a:pt x="1430" y="158"/>
                            </a:lnTo>
                            <a:lnTo>
                              <a:pt x="1489" y="182"/>
                            </a:lnTo>
                            <a:lnTo>
                              <a:pt x="1541" y="213"/>
                            </a:lnTo>
                            <a:lnTo>
                              <a:pt x="1588" y="246"/>
                            </a:lnTo>
                            <a:lnTo>
                              <a:pt x="1628" y="286"/>
                            </a:lnTo>
                            <a:lnTo>
                              <a:pt x="1662" y="331"/>
                            </a:lnTo>
                            <a:lnTo>
                              <a:pt x="1690" y="382"/>
                            </a:lnTo>
                            <a:lnTo>
                              <a:pt x="1732" y="396"/>
                            </a:lnTo>
                            <a:lnTo>
                              <a:pt x="1768" y="417"/>
                            </a:lnTo>
                            <a:lnTo>
                              <a:pt x="1799" y="439"/>
                            </a:lnTo>
                            <a:lnTo>
                              <a:pt x="1824" y="465"/>
                            </a:lnTo>
                            <a:lnTo>
                              <a:pt x="1837" y="493"/>
                            </a:lnTo>
                            <a:lnTo>
                              <a:pt x="1858" y="561"/>
                            </a:lnTo>
                            <a:lnTo>
                              <a:pt x="1862" y="592"/>
                            </a:lnTo>
                            <a:lnTo>
                              <a:pt x="1855" y="622"/>
                            </a:lnTo>
                            <a:lnTo>
                              <a:pt x="1837" y="648"/>
                            </a:lnTo>
                            <a:lnTo>
                              <a:pt x="1811" y="670"/>
                            </a:lnTo>
                            <a:lnTo>
                              <a:pt x="1777" y="688"/>
                            </a:lnTo>
                            <a:lnTo>
                              <a:pt x="1735" y="700"/>
                            </a:lnTo>
                            <a:lnTo>
                              <a:pt x="1725" y="748"/>
                            </a:lnTo>
                            <a:lnTo>
                              <a:pt x="1709" y="795"/>
                            </a:lnTo>
                            <a:lnTo>
                              <a:pt x="1688" y="840"/>
                            </a:lnTo>
                            <a:lnTo>
                              <a:pt x="1661" y="882"/>
                            </a:lnTo>
                            <a:lnTo>
                              <a:pt x="1628" y="924"/>
                            </a:lnTo>
                            <a:lnTo>
                              <a:pt x="1588" y="962"/>
                            </a:lnTo>
                            <a:lnTo>
                              <a:pt x="1541" y="997"/>
                            </a:lnTo>
                            <a:lnTo>
                              <a:pt x="1487" y="1030"/>
                            </a:lnTo>
                            <a:lnTo>
                              <a:pt x="1426" y="1058"/>
                            </a:lnTo>
                            <a:lnTo>
                              <a:pt x="1359" y="1084"/>
                            </a:lnTo>
                            <a:lnTo>
                              <a:pt x="1371" y="1198"/>
                            </a:lnTo>
                            <a:lnTo>
                              <a:pt x="1378" y="1221"/>
                            </a:lnTo>
                            <a:lnTo>
                              <a:pt x="1392" y="1240"/>
                            </a:lnTo>
                            <a:lnTo>
                              <a:pt x="1412" y="1257"/>
                            </a:lnTo>
                            <a:lnTo>
                              <a:pt x="1438" y="1271"/>
                            </a:lnTo>
                            <a:lnTo>
                              <a:pt x="1912" y="1449"/>
                            </a:lnTo>
                            <a:lnTo>
                              <a:pt x="1770" y="1475"/>
                            </a:lnTo>
                            <a:lnTo>
                              <a:pt x="1619" y="1497"/>
                            </a:lnTo>
                            <a:lnTo>
                              <a:pt x="1464" y="1516"/>
                            </a:lnTo>
                            <a:lnTo>
                              <a:pt x="1303" y="1530"/>
                            </a:lnTo>
                            <a:lnTo>
                              <a:pt x="1135" y="1539"/>
                            </a:lnTo>
                            <a:lnTo>
                              <a:pt x="961" y="1541"/>
                            </a:lnTo>
                            <a:lnTo>
                              <a:pt x="786" y="1539"/>
                            </a:lnTo>
                            <a:lnTo>
                              <a:pt x="618" y="1530"/>
                            </a:lnTo>
                            <a:lnTo>
                              <a:pt x="453" y="1516"/>
                            </a:lnTo>
                            <a:lnTo>
                              <a:pt x="297" y="1497"/>
                            </a:lnTo>
                            <a:lnTo>
                              <a:pt x="146" y="1473"/>
                            </a:lnTo>
                            <a:lnTo>
                              <a:pt x="0" y="1445"/>
                            </a:lnTo>
                            <a:lnTo>
                              <a:pt x="484" y="1270"/>
                            </a:lnTo>
                            <a:lnTo>
                              <a:pt x="512" y="1257"/>
                            </a:lnTo>
                            <a:lnTo>
                              <a:pt x="531" y="1240"/>
                            </a:lnTo>
                            <a:lnTo>
                              <a:pt x="547" y="1219"/>
                            </a:lnTo>
                            <a:lnTo>
                              <a:pt x="554" y="1198"/>
                            </a:lnTo>
                            <a:lnTo>
                              <a:pt x="566" y="1084"/>
                            </a:lnTo>
                            <a:lnTo>
                              <a:pt x="498" y="1058"/>
                            </a:lnTo>
                            <a:lnTo>
                              <a:pt x="438" y="1030"/>
                            </a:lnTo>
                            <a:lnTo>
                              <a:pt x="384" y="997"/>
                            </a:lnTo>
                            <a:lnTo>
                              <a:pt x="337" y="962"/>
                            </a:lnTo>
                            <a:lnTo>
                              <a:pt x="297" y="924"/>
                            </a:lnTo>
                            <a:lnTo>
                              <a:pt x="264" y="882"/>
                            </a:lnTo>
                            <a:lnTo>
                              <a:pt x="238" y="840"/>
                            </a:lnTo>
                            <a:lnTo>
                              <a:pt x="215" y="795"/>
                            </a:lnTo>
                            <a:lnTo>
                              <a:pt x="200" y="748"/>
                            </a:lnTo>
                            <a:lnTo>
                              <a:pt x="189" y="700"/>
                            </a:lnTo>
                            <a:lnTo>
                              <a:pt x="148" y="688"/>
                            </a:lnTo>
                            <a:lnTo>
                              <a:pt x="113" y="670"/>
                            </a:lnTo>
                            <a:lnTo>
                              <a:pt x="87" y="648"/>
                            </a:lnTo>
                            <a:lnTo>
                              <a:pt x="70" y="622"/>
                            </a:lnTo>
                            <a:lnTo>
                              <a:pt x="63" y="592"/>
                            </a:lnTo>
                            <a:lnTo>
                              <a:pt x="66" y="563"/>
                            </a:lnTo>
                            <a:lnTo>
                              <a:pt x="87" y="495"/>
                            </a:lnTo>
                            <a:lnTo>
                              <a:pt x="101" y="465"/>
                            </a:lnTo>
                            <a:lnTo>
                              <a:pt x="125" y="439"/>
                            </a:lnTo>
                            <a:lnTo>
                              <a:pt x="156" y="417"/>
                            </a:lnTo>
                            <a:lnTo>
                              <a:pt x="193" y="397"/>
                            </a:lnTo>
                            <a:lnTo>
                              <a:pt x="235" y="382"/>
                            </a:lnTo>
                            <a:lnTo>
                              <a:pt x="264" y="323"/>
                            </a:lnTo>
                            <a:lnTo>
                              <a:pt x="302" y="269"/>
                            </a:lnTo>
                            <a:lnTo>
                              <a:pt x="346" y="219"/>
                            </a:lnTo>
                            <a:lnTo>
                              <a:pt x="370" y="194"/>
                            </a:lnTo>
                            <a:lnTo>
                              <a:pt x="391" y="175"/>
                            </a:lnTo>
                            <a:lnTo>
                              <a:pt x="406" y="161"/>
                            </a:lnTo>
                            <a:lnTo>
                              <a:pt x="418" y="149"/>
                            </a:lnTo>
                            <a:lnTo>
                              <a:pt x="427" y="137"/>
                            </a:lnTo>
                            <a:lnTo>
                              <a:pt x="432" y="125"/>
                            </a:lnTo>
                            <a:lnTo>
                              <a:pt x="434" y="109"/>
                            </a:lnTo>
                            <a:lnTo>
                              <a:pt x="432" y="90"/>
                            </a:lnTo>
                            <a:lnTo>
                              <a:pt x="431" y="66"/>
                            </a:lnTo>
                            <a:lnTo>
                              <a:pt x="425" y="36"/>
                            </a:lnTo>
                            <a:lnTo>
                              <a:pt x="425" y="10"/>
                            </a:lnTo>
                            <a:lnTo>
                              <a:pt x="429" y="5"/>
                            </a:lnTo>
                            <a:lnTo>
                              <a:pt x="438" y="1"/>
                            </a:lnTo>
                            <a:lnTo>
                              <a:pt x="450" y="0"/>
                            </a:lnTo>
                            <a:close/>
                          </a:path>
                        </a:pathLst>
                      </a:custGeom>
                      <a:solidFill>
                        <a:srgbClr val="FFD949">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grpSp>
                <p:nvGrpSpPr>
                  <p:cNvPr id="570" name="Group 479"/>
                  <p:cNvGrpSpPr/>
                  <p:nvPr/>
                </p:nvGrpSpPr>
                <p:grpSpPr>
                  <a:xfrm>
                    <a:off x="6752953" y="4332032"/>
                    <a:ext cx="1577601" cy="998420"/>
                    <a:chOff x="6338645" y="2741246"/>
                    <a:chExt cx="9070975" cy="5740767"/>
                  </a:xfrm>
                </p:grpSpPr>
                <p:grpSp>
                  <p:nvGrpSpPr>
                    <p:cNvPr id="605" name="Group 480"/>
                    <p:cNvGrpSpPr/>
                    <p:nvPr/>
                  </p:nvGrpSpPr>
                  <p:grpSpPr>
                    <a:xfrm>
                      <a:off x="6338645" y="4813300"/>
                      <a:ext cx="9070975" cy="3668713"/>
                      <a:chOff x="3235325" y="4724400"/>
                      <a:chExt cx="9070975" cy="3668713"/>
                    </a:xfrm>
                  </p:grpSpPr>
                  <p:sp>
                    <p:nvSpPr>
                      <p:cNvPr id="610" name="Freeform 15"/>
                      <p:cNvSpPr>
                        <a:spLocks/>
                      </p:cNvSpPr>
                      <p:nvPr/>
                    </p:nvSpPr>
                    <p:spPr bwMode="auto">
                      <a:xfrm>
                        <a:off x="3235325" y="4724400"/>
                        <a:ext cx="9070975" cy="3668713"/>
                      </a:xfrm>
                      <a:custGeom>
                        <a:avLst/>
                        <a:gdLst>
                          <a:gd name="T0" fmla="*/ 7 w 5714"/>
                          <a:gd name="T1" fmla="*/ 91 h 2311"/>
                          <a:gd name="T2" fmla="*/ 54 w 5714"/>
                          <a:gd name="T3" fmla="*/ 270 h 2311"/>
                          <a:gd name="T4" fmla="*/ 146 w 5714"/>
                          <a:gd name="T5" fmla="*/ 442 h 2311"/>
                          <a:gd name="T6" fmla="*/ 279 w 5714"/>
                          <a:gd name="T7" fmla="*/ 605 h 2311"/>
                          <a:gd name="T8" fmla="*/ 451 w 5714"/>
                          <a:gd name="T9" fmla="*/ 760 h 2311"/>
                          <a:gd name="T10" fmla="*/ 659 w 5714"/>
                          <a:gd name="T11" fmla="*/ 902 h 2311"/>
                          <a:gd name="T12" fmla="*/ 900 w 5714"/>
                          <a:gd name="T13" fmla="*/ 1032 h 2311"/>
                          <a:gd name="T14" fmla="*/ 1169 w 5714"/>
                          <a:gd name="T15" fmla="*/ 1147 h 2311"/>
                          <a:gd name="T16" fmla="*/ 1466 w 5714"/>
                          <a:gd name="T17" fmla="*/ 1244 h 2311"/>
                          <a:gd name="T18" fmla="*/ 1787 w 5714"/>
                          <a:gd name="T19" fmla="*/ 1322 h 2311"/>
                          <a:gd name="T20" fmla="*/ 2127 w 5714"/>
                          <a:gd name="T21" fmla="*/ 1382 h 2311"/>
                          <a:gd name="T22" fmla="*/ 2484 w 5714"/>
                          <a:gd name="T23" fmla="*/ 1418 h 2311"/>
                          <a:gd name="T24" fmla="*/ 2857 w 5714"/>
                          <a:gd name="T25" fmla="*/ 1430 h 2311"/>
                          <a:gd name="T26" fmla="*/ 3230 w 5714"/>
                          <a:gd name="T27" fmla="*/ 1418 h 2311"/>
                          <a:gd name="T28" fmla="*/ 3588 w 5714"/>
                          <a:gd name="T29" fmla="*/ 1382 h 2311"/>
                          <a:gd name="T30" fmla="*/ 3929 w 5714"/>
                          <a:gd name="T31" fmla="*/ 1322 h 2311"/>
                          <a:gd name="T32" fmla="*/ 4248 w 5714"/>
                          <a:gd name="T33" fmla="*/ 1244 h 2311"/>
                          <a:gd name="T34" fmla="*/ 4545 w 5714"/>
                          <a:gd name="T35" fmla="*/ 1147 h 2311"/>
                          <a:gd name="T36" fmla="*/ 4816 w 5714"/>
                          <a:gd name="T37" fmla="*/ 1032 h 2311"/>
                          <a:gd name="T38" fmla="*/ 5055 w 5714"/>
                          <a:gd name="T39" fmla="*/ 902 h 2311"/>
                          <a:gd name="T40" fmla="*/ 5263 w 5714"/>
                          <a:gd name="T41" fmla="*/ 760 h 2311"/>
                          <a:gd name="T42" fmla="*/ 5435 w 5714"/>
                          <a:gd name="T43" fmla="*/ 605 h 2311"/>
                          <a:gd name="T44" fmla="*/ 5569 w 5714"/>
                          <a:gd name="T45" fmla="*/ 442 h 2311"/>
                          <a:gd name="T46" fmla="*/ 5662 w 5714"/>
                          <a:gd name="T47" fmla="*/ 270 h 2311"/>
                          <a:gd name="T48" fmla="*/ 5709 w 5714"/>
                          <a:gd name="T49" fmla="*/ 91 h 2311"/>
                          <a:gd name="T50" fmla="*/ 5714 w 5714"/>
                          <a:gd name="T51" fmla="*/ 930 h 2311"/>
                          <a:gd name="T52" fmla="*/ 5692 w 5714"/>
                          <a:gd name="T53" fmla="*/ 1109 h 2311"/>
                          <a:gd name="T54" fmla="*/ 5621 w 5714"/>
                          <a:gd name="T55" fmla="*/ 1283 h 2311"/>
                          <a:gd name="T56" fmla="*/ 5508 w 5714"/>
                          <a:gd name="T57" fmla="*/ 1448 h 2311"/>
                          <a:gd name="T58" fmla="*/ 5353 w 5714"/>
                          <a:gd name="T59" fmla="*/ 1602 h 2311"/>
                          <a:gd name="T60" fmla="*/ 5164 w 5714"/>
                          <a:gd name="T61" fmla="*/ 1745 h 2311"/>
                          <a:gd name="T62" fmla="*/ 4939 w 5714"/>
                          <a:gd name="T63" fmla="*/ 1877 h 2311"/>
                          <a:gd name="T64" fmla="*/ 4684 w 5714"/>
                          <a:gd name="T65" fmla="*/ 1991 h 2311"/>
                          <a:gd name="T66" fmla="*/ 4399 w 5714"/>
                          <a:gd name="T67" fmla="*/ 2092 h 2311"/>
                          <a:gd name="T68" fmla="*/ 4091 w 5714"/>
                          <a:gd name="T69" fmla="*/ 2175 h 2311"/>
                          <a:gd name="T70" fmla="*/ 3761 w 5714"/>
                          <a:gd name="T71" fmla="*/ 2240 h 2311"/>
                          <a:gd name="T72" fmla="*/ 3411 w 5714"/>
                          <a:gd name="T73" fmla="*/ 2285 h 2311"/>
                          <a:gd name="T74" fmla="*/ 3046 w 5714"/>
                          <a:gd name="T75" fmla="*/ 2308 h 2311"/>
                          <a:gd name="T76" fmla="*/ 2670 w 5714"/>
                          <a:gd name="T77" fmla="*/ 2308 h 2311"/>
                          <a:gd name="T78" fmla="*/ 2304 w 5714"/>
                          <a:gd name="T79" fmla="*/ 2285 h 2311"/>
                          <a:gd name="T80" fmla="*/ 1955 w 5714"/>
                          <a:gd name="T81" fmla="*/ 2240 h 2311"/>
                          <a:gd name="T82" fmla="*/ 1624 w 5714"/>
                          <a:gd name="T83" fmla="*/ 2175 h 2311"/>
                          <a:gd name="T84" fmla="*/ 1315 w 5714"/>
                          <a:gd name="T85" fmla="*/ 2092 h 2311"/>
                          <a:gd name="T86" fmla="*/ 1032 w 5714"/>
                          <a:gd name="T87" fmla="*/ 1991 h 2311"/>
                          <a:gd name="T88" fmla="*/ 775 w 5714"/>
                          <a:gd name="T89" fmla="*/ 1877 h 2311"/>
                          <a:gd name="T90" fmla="*/ 552 w 5714"/>
                          <a:gd name="T91" fmla="*/ 1745 h 2311"/>
                          <a:gd name="T92" fmla="*/ 361 w 5714"/>
                          <a:gd name="T93" fmla="*/ 1602 h 2311"/>
                          <a:gd name="T94" fmla="*/ 208 w 5714"/>
                          <a:gd name="T95" fmla="*/ 1448 h 2311"/>
                          <a:gd name="T96" fmla="*/ 94 w 5714"/>
                          <a:gd name="T97" fmla="*/ 1283 h 2311"/>
                          <a:gd name="T98" fmla="*/ 24 w 5714"/>
                          <a:gd name="T99" fmla="*/ 1109 h 2311"/>
                          <a:gd name="T100" fmla="*/ 0 w 5714"/>
                          <a:gd name="T101" fmla="*/ 930 h 2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311">
                            <a:moveTo>
                              <a:pt x="0" y="0"/>
                            </a:moveTo>
                            <a:lnTo>
                              <a:pt x="7" y="91"/>
                            </a:lnTo>
                            <a:lnTo>
                              <a:pt x="24" y="181"/>
                            </a:lnTo>
                            <a:lnTo>
                              <a:pt x="54" y="270"/>
                            </a:lnTo>
                            <a:lnTo>
                              <a:pt x="94" y="357"/>
                            </a:lnTo>
                            <a:lnTo>
                              <a:pt x="146" y="442"/>
                            </a:lnTo>
                            <a:lnTo>
                              <a:pt x="208" y="525"/>
                            </a:lnTo>
                            <a:lnTo>
                              <a:pt x="279" y="605"/>
                            </a:lnTo>
                            <a:lnTo>
                              <a:pt x="361" y="685"/>
                            </a:lnTo>
                            <a:lnTo>
                              <a:pt x="451" y="760"/>
                            </a:lnTo>
                            <a:lnTo>
                              <a:pt x="552" y="833"/>
                            </a:lnTo>
                            <a:lnTo>
                              <a:pt x="659" y="902"/>
                            </a:lnTo>
                            <a:lnTo>
                              <a:pt x="775" y="970"/>
                            </a:lnTo>
                            <a:lnTo>
                              <a:pt x="900" y="1032"/>
                            </a:lnTo>
                            <a:lnTo>
                              <a:pt x="1032" y="1091"/>
                            </a:lnTo>
                            <a:lnTo>
                              <a:pt x="1169" y="1147"/>
                            </a:lnTo>
                            <a:lnTo>
                              <a:pt x="1315" y="1197"/>
                            </a:lnTo>
                            <a:lnTo>
                              <a:pt x="1466" y="1244"/>
                            </a:lnTo>
                            <a:lnTo>
                              <a:pt x="1624" y="1286"/>
                            </a:lnTo>
                            <a:lnTo>
                              <a:pt x="1787" y="1322"/>
                            </a:lnTo>
                            <a:lnTo>
                              <a:pt x="1955" y="1355"/>
                            </a:lnTo>
                            <a:lnTo>
                              <a:pt x="2127" y="1382"/>
                            </a:lnTo>
                            <a:lnTo>
                              <a:pt x="2304" y="1402"/>
                            </a:lnTo>
                            <a:lnTo>
                              <a:pt x="2484" y="1418"/>
                            </a:lnTo>
                            <a:lnTo>
                              <a:pt x="2670" y="1427"/>
                            </a:lnTo>
                            <a:lnTo>
                              <a:pt x="2857" y="1430"/>
                            </a:lnTo>
                            <a:lnTo>
                              <a:pt x="3046" y="1427"/>
                            </a:lnTo>
                            <a:lnTo>
                              <a:pt x="3230" y="1418"/>
                            </a:lnTo>
                            <a:lnTo>
                              <a:pt x="3411" y="1402"/>
                            </a:lnTo>
                            <a:lnTo>
                              <a:pt x="3588" y="1382"/>
                            </a:lnTo>
                            <a:lnTo>
                              <a:pt x="3761" y="1355"/>
                            </a:lnTo>
                            <a:lnTo>
                              <a:pt x="3929" y="1322"/>
                            </a:lnTo>
                            <a:lnTo>
                              <a:pt x="4091" y="1286"/>
                            </a:lnTo>
                            <a:lnTo>
                              <a:pt x="4248" y="1244"/>
                            </a:lnTo>
                            <a:lnTo>
                              <a:pt x="4399" y="1197"/>
                            </a:lnTo>
                            <a:lnTo>
                              <a:pt x="4545" y="1147"/>
                            </a:lnTo>
                            <a:lnTo>
                              <a:pt x="4684" y="1091"/>
                            </a:lnTo>
                            <a:lnTo>
                              <a:pt x="4816" y="1032"/>
                            </a:lnTo>
                            <a:lnTo>
                              <a:pt x="4939" y="970"/>
                            </a:lnTo>
                            <a:lnTo>
                              <a:pt x="5055" y="902"/>
                            </a:lnTo>
                            <a:lnTo>
                              <a:pt x="5164" y="833"/>
                            </a:lnTo>
                            <a:lnTo>
                              <a:pt x="5263" y="760"/>
                            </a:lnTo>
                            <a:lnTo>
                              <a:pt x="5353" y="685"/>
                            </a:lnTo>
                            <a:lnTo>
                              <a:pt x="5435" y="605"/>
                            </a:lnTo>
                            <a:lnTo>
                              <a:pt x="5508" y="525"/>
                            </a:lnTo>
                            <a:lnTo>
                              <a:pt x="5569" y="442"/>
                            </a:lnTo>
                            <a:lnTo>
                              <a:pt x="5621" y="357"/>
                            </a:lnTo>
                            <a:lnTo>
                              <a:pt x="5662" y="270"/>
                            </a:lnTo>
                            <a:lnTo>
                              <a:pt x="5692" y="181"/>
                            </a:lnTo>
                            <a:lnTo>
                              <a:pt x="5709" y="91"/>
                            </a:lnTo>
                            <a:lnTo>
                              <a:pt x="5714" y="0"/>
                            </a:lnTo>
                            <a:lnTo>
                              <a:pt x="5714" y="930"/>
                            </a:lnTo>
                            <a:lnTo>
                              <a:pt x="5709" y="1020"/>
                            </a:lnTo>
                            <a:lnTo>
                              <a:pt x="5692" y="1109"/>
                            </a:lnTo>
                            <a:lnTo>
                              <a:pt x="5662" y="1197"/>
                            </a:lnTo>
                            <a:lnTo>
                              <a:pt x="5621" y="1283"/>
                            </a:lnTo>
                            <a:lnTo>
                              <a:pt x="5569" y="1366"/>
                            </a:lnTo>
                            <a:lnTo>
                              <a:pt x="5508" y="1448"/>
                            </a:lnTo>
                            <a:lnTo>
                              <a:pt x="5435" y="1526"/>
                            </a:lnTo>
                            <a:lnTo>
                              <a:pt x="5353" y="1602"/>
                            </a:lnTo>
                            <a:lnTo>
                              <a:pt x="5263" y="1675"/>
                            </a:lnTo>
                            <a:lnTo>
                              <a:pt x="5164" y="1745"/>
                            </a:lnTo>
                            <a:lnTo>
                              <a:pt x="5055" y="1812"/>
                            </a:lnTo>
                            <a:lnTo>
                              <a:pt x="4939" y="1877"/>
                            </a:lnTo>
                            <a:lnTo>
                              <a:pt x="4816" y="1936"/>
                            </a:lnTo>
                            <a:lnTo>
                              <a:pt x="4684" y="1991"/>
                            </a:lnTo>
                            <a:lnTo>
                              <a:pt x="4545" y="2045"/>
                            </a:lnTo>
                            <a:lnTo>
                              <a:pt x="4399" y="2092"/>
                            </a:lnTo>
                            <a:lnTo>
                              <a:pt x="4248" y="2137"/>
                            </a:lnTo>
                            <a:lnTo>
                              <a:pt x="4091" y="2175"/>
                            </a:lnTo>
                            <a:lnTo>
                              <a:pt x="3929" y="2210"/>
                            </a:lnTo>
                            <a:lnTo>
                              <a:pt x="3761" y="2240"/>
                            </a:lnTo>
                            <a:lnTo>
                              <a:pt x="3588" y="2266"/>
                            </a:lnTo>
                            <a:lnTo>
                              <a:pt x="3411" y="2285"/>
                            </a:lnTo>
                            <a:lnTo>
                              <a:pt x="3230" y="2299"/>
                            </a:lnTo>
                            <a:lnTo>
                              <a:pt x="3046" y="2308"/>
                            </a:lnTo>
                            <a:lnTo>
                              <a:pt x="2857" y="2311"/>
                            </a:lnTo>
                            <a:lnTo>
                              <a:pt x="2670" y="2308"/>
                            </a:lnTo>
                            <a:lnTo>
                              <a:pt x="2484" y="2299"/>
                            </a:lnTo>
                            <a:lnTo>
                              <a:pt x="2304" y="2285"/>
                            </a:lnTo>
                            <a:lnTo>
                              <a:pt x="2127" y="2266"/>
                            </a:lnTo>
                            <a:lnTo>
                              <a:pt x="1955" y="2240"/>
                            </a:lnTo>
                            <a:lnTo>
                              <a:pt x="1787" y="2210"/>
                            </a:lnTo>
                            <a:lnTo>
                              <a:pt x="1624" y="2175"/>
                            </a:lnTo>
                            <a:lnTo>
                              <a:pt x="1466" y="2137"/>
                            </a:lnTo>
                            <a:lnTo>
                              <a:pt x="1315" y="2092"/>
                            </a:lnTo>
                            <a:lnTo>
                              <a:pt x="1169" y="2045"/>
                            </a:lnTo>
                            <a:lnTo>
                              <a:pt x="1032" y="1991"/>
                            </a:lnTo>
                            <a:lnTo>
                              <a:pt x="900" y="1936"/>
                            </a:lnTo>
                            <a:lnTo>
                              <a:pt x="775" y="1877"/>
                            </a:lnTo>
                            <a:lnTo>
                              <a:pt x="659" y="1812"/>
                            </a:lnTo>
                            <a:lnTo>
                              <a:pt x="552" y="1745"/>
                            </a:lnTo>
                            <a:lnTo>
                              <a:pt x="451" y="1675"/>
                            </a:lnTo>
                            <a:lnTo>
                              <a:pt x="361" y="1602"/>
                            </a:lnTo>
                            <a:lnTo>
                              <a:pt x="279" y="1526"/>
                            </a:lnTo>
                            <a:lnTo>
                              <a:pt x="208" y="1448"/>
                            </a:lnTo>
                            <a:lnTo>
                              <a:pt x="146" y="1366"/>
                            </a:lnTo>
                            <a:lnTo>
                              <a:pt x="94" y="1283"/>
                            </a:lnTo>
                            <a:lnTo>
                              <a:pt x="54" y="1197"/>
                            </a:lnTo>
                            <a:lnTo>
                              <a:pt x="24" y="1109"/>
                            </a:lnTo>
                            <a:lnTo>
                              <a:pt x="7" y="1020"/>
                            </a:lnTo>
                            <a:lnTo>
                              <a:pt x="0" y="930"/>
                            </a:lnTo>
                            <a:lnTo>
                              <a:pt x="0" y="0"/>
                            </a:lnTo>
                            <a:close/>
                          </a:path>
                        </a:pathLst>
                      </a:custGeom>
                      <a:solidFill>
                        <a:srgbClr val="FFD949">
                          <a:lumMod val="75000"/>
                        </a:srgbClr>
                      </a:solidFill>
                      <a:ln w="0">
                        <a:solidFill>
                          <a:srgbClr val="FFD949">
                            <a:lumMod val="75000"/>
                          </a:srgbClr>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11"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12"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13"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14"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15"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16"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17"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18"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19"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20"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nvGrpSpPr>
                    <p:cNvPr id="606" name="Group 481"/>
                    <p:cNvGrpSpPr/>
                    <p:nvPr/>
                  </p:nvGrpSpPr>
                  <p:grpSpPr>
                    <a:xfrm>
                      <a:off x="6338645" y="2741246"/>
                      <a:ext cx="9070975" cy="4368800"/>
                      <a:chOff x="3235325" y="2628900"/>
                      <a:chExt cx="9070975" cy="4368800"/>
                    </a:xfrm>
                  </p:grpSpPr>
                  <p:sp>
                    <p:nvSpPr>
                      <p:cNvPr id="607" name="Freeform 26"/>
                      <p:cNvSpPr>
                        <a:spLocks/>
                      </p:cNvSpPr>
                      <p:nvPr/>
                    </p:nvSpPr>
                    <p:spPr bwMode="auto">
                      <a:xfrm>
                        <a:off x="3235325" y="2628900"/>
                        <a:ext cx="9070975" cy="4368800"/>
                      </a:xfrm>
                      <a:custGeom>
                        <a:avLst/>
                        <a:gdLst>
                          <a:gd name="T0" fmla="*/ 3038 w 5714"/>
                          <a:gd name="T1" fmla="*/ 2 h 2752"/>
                          <a:gd name="T2" fmla="*/ 3390 w 5714"/>
                          <a:gd name="T3" fmla="*/ 21 h 2752"/>
                          <a:gd name="T4" fmla="*/ 3728 w 5714"/>
                          <a:gd name="T5" fmla="*/ 59 h 2752"/>
                          <a:gd name="T6" fmla="*/ 4047 w 5714"/>
                          <a:gd name="T7" fmla="*/ 115 h 2752"/>
                          <a:gd name="T8" fmla="*/ 4349 w 5714"/>
                          <a:gd name="T9" fmla="*/ 186 h 2752"/>
                          <a:gd name="T10" fmla="*/ 4627 w 5714"/>
                          <a:gd name="T11" fmla="*/ 273 h 2752"/>
                          <a:gd name="T12" fmla="*/ 4878 w 5714"/>
                          <a:gd name="T13" fmla="*/ 374 h 2752"/>
                          <a:gd name="T14" fmla="*/ 5102 w 5714"/>
                          <a:gd name="T15" fmla="*/ 488 h 2752"/>
                          <a:gd name="T16" fmla="*/ 5296 w 5714"/>
                          <a:gd name="T17" fmla="*/ 617 h 2752"/>
                          <a:gd name="T18" fmla="*/ 5456 w 5714"/>
                          <a:gd name="T19" fmla="*/ 756 h 2752"/>
                          <a:gd name="T20" fmla="*/ 5581 w 5714"/>
                          <a:gd name="T21" fmla="*/ 905 h 2752"/>
                          <a:gd name="T22" fmla="*/ 5666 w 5714"/>
                          <a:gd name="T23" fmla="*/ 1065 h 2752"/>
                          <a:gd name="T24" fmla="*/ 5709 w 5714"/>
                          <a:gd name="T25" fmla="*/ 1233 h 2752"/>
                          <a:gd name="T26" fmla="*/ 5709 w 5714"/>
                          <a:gd name="T27" fmla="*/ 1412 h 2752"/>
                          <a:gd name="T28" fmla="*/ 5662 w 5714"/>
                          <a:gd name="T29" fmla="*/ 1590 h 2752"/>
                          <a:gd name="T30" fmla="*/ 5569 w 5714"/>
                          <a:gd name="T31" fmla="*/ 1762 h 2752"/>
                          <a:gd name="T32" fmla="*/ 5435 w 5714"/>
                          <a:gd name="T33" fmla="*/ 1927 h 2752"/>
                          <a:gd name="T34" fmla="*/ 5263 w 5714"/>
                          <a:gd name="T35" fmla="*/ 2081 h 2752"/>
                          <a:gd name="T36" fmla="*/ 5055 w 5714"/>
                          <a:gd name="T37" fmla="*/ 2224 h 2752"/>
                          <a:gd name="T38" fmla="*/ 4816 w 5714"/>
                          <a:gd name="T39" fmla="*/ 2352 h 2752"/>
                          <a:gd name="T40" fmla="*/ 4545 w 5714"/>
                          <a:gd name="T41" fmla="*/ 2467 h 2752"/>
                          <a:gd name="T42" fmla="*/ 4248 w 5714"/>
                          <a:gd name="T43" fmla="*/ 2564 h 2752"/>
                          <a:gd name="T44" fmla="*/ 3929 w 5714"/>
                          <a:gd name="T45" fmla="*/ 2644 h 2752"/>
                          <a:gd name="T46" fmla="*/ 3588 w 5714"/>
                          <a:gd name="T47" fmla="*/ 2702 h 2752"/>
                          <a:gd name="T48" fmla="*/ 3230 w 5714"/>
                          <a:gd name="T49" fmla="*/ 2738 h 2752"/>
                          <a:gd name="T50" fmla="*/ 2857 w 5714"/>
                          <a:gd name="T51" fmla="*/ 2752 h 2752"/>
                          <a:gd name="T52" fmla="*/ 2484 w 5714"/>
                          <a:gd name="T53" fmla="*/ 2738 h 2752"/>
                          <a:gd name="T54" fmla="*/ 2127 w 5714"/>
                          <a:gd name="T55" fmla="*/ 2702 h 2752"/>
                          <a:gd name="T56" fmla="*/ 1787 w 5714"/>
                          <a:gd name="T57" fmla="*/ 2644 h 2752"/>
                          <a:gd name="T58" fmla="*/ 1466 w 5714"/>
                          <a:gd name="T59" fmla="*/ 2564 h 2752"/>
                          <a:gd name="T60" fmla="*/ 1169 w 5714"/>
                          <a:gd name="T61" fmla="*/ 2467 h 2752"/>
                          <a:gd name="T62" fmla="*/ 900 w 5714"/>
                          <a:gd name="T63" fmla="*/ 2352 h 2752"/>
                          <a:gd name="T64" fmla="*/ 659 w 5714"/>
                          <a:gd name="T65" fmla="*/ 2224 h 2752"/>
                          <a:gd name="T66" fmla="*/ 451 w 5714"/>
                          <a:gd name="T67" fmla="*/ 2081 h 2752"/>
                          <a:gd name="T68" fmla="*/ 279 w 5714"/>
                          <a:gd name="T69" fmla="*/ 1927 h 2752"/>
                          <a:gd name="T70" fmla="*/ 146 w 5714"/>
                          <a:gd name="T71" fmla="*/ 1762 h 2752"/>
                          <a:gd name="T72" fmla="*/ 54 w 5714"/>
                          <a:gd name="T73" fmla="*/ 1590 h 2752"/>
                          <a:gd name="T74" fmla="*/ 7 w 5714"/>
                          <a:gd name="T75" fmla="*/ 1412 h 2752"/>
                          <a:gd name="T76" fmla="*/ 5 w 5714"/>
                          <a:gd name="T77" fmla="*/ 1233 h 2752"/>
                          <a:gd name="T78" fmla="*/ 50 w 5714"/>
                          <a:gd name="T79" fmla="*/ 1065 h 2752"/>
                          <a:gd name="T80" fmla="*/ 135 w 5714"/>
                          <a:gd name="T81" fmla="*/ 905 h 2752"/>
                          <a:gd name="T82" fmla="*/ 258 w 5714"/>
                          <a:gd name="T83" fmla="*/ 756 h 2752"/>
                          <a:gd name="T84" fmla="*/ 420 w 5714"/>
                          <a:gd name="T85" fmla="*/ 617 h 2752"/>
                          <a:gd name="T86" fmla="*/ 612 w 5714"/>
                          <a:gd name="T87" fmla="*/ 488 h 2752"/>
                          <a:gd name="T88" fmla="*/ 836 w 5714"/>
                          <a:gd name="T89" fmla="*/ 374 h 2752"/>
                          <a:gd name="T90" fmla="*/ 1089 w 5714"/>
                          <a:gd name="T91" fmla="*/ 273 h 2752"/>
                          <a:gd name="T92" fmla="*/ 1367 w 5714"/>
                          <a:gd name="T93" fmla="*/ 186 h 2752"/>
                          <a:gd name="T94" fmla="*/ 1667 w 5714"/>
                          <a:gd name="T95" fmla="*/ 115 h 2752"/>
                          <a:gd name="T96" fmla="*/ 1986 w 5714"/>
                          <a:gd name="T97" fmla="*/ 59 h 2752"/>
                          <a:gd name="T98" fmla="*/ 2325 w 5714"/>
                          <a:gd name="T99" fmla="*/ 21 h 2752"/>
                          <a:gd name="T100" fmla="*/ 2677 w 5714"/>
                          <a:gd name="T101" fmla="*/ 2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752">
                            <a:moveTo>
                              <a:pt x="2857" y="0"/>
                            </a:moveTo>
                            <a:lnTo>
                              <a:pt x="3038" y="2"/>
                            </a:lnTo>
                            <a:lnTo>
                              <a:pt x="3216" y="9"/>
                            </a:lnTo>
                            <a:lnTo>
                              <a:pt x="3390" y="21"/>
                            </a:lnTo>
                            <a:lnTo>
                              <a:pt x="3561" y="38"/>
                            </a:lnTo>
                            <a:lnTo>
                              <a:pt x="3728" y="59"/>
                            </a:lnTo>
                            <a:lnTo>
                              <a:pt x="3891" y="85"/>
                            </a:lnTo>
                            <a:lnTo>
                              <a:pt x="4047" y="115"/>
                            </a:lnTo>
                            <a:lnTo>
                              <a:pt x="4202" y="148"/>
                            </a:lnTo>
                            <a:lnTo>
                              <a:pt x="4349" y="186"/>
                            </a:lnTo>
                            <a:lnTo>
                              <a:pt x="4490" y="228"/>
                            </a:lnTo>
                            <a:lnTo>
                              <a:pt x="4627" y="273"/>
                            </a:lnTo>
                            <a:lnTo>
                              <a:pt x="4755" y="321"/>
                            </a:lnTo>
                            <a:lnTo>
                              <a:pt x="4878" y="374"/>
                            </a:lnTo>
                            <a:lnTo>
                              <a:pt x="4994" y="429"/>
                            </a:lnTo>
                            <a:lnTo>
                              <a:pt x="5102" y="488"/>
                            </a:lnTo>
                            <a:lnTo>
                              <a:pt x="5203" y="551"/>
                            </a:lnTo>
                            <a:lnTo>
                              <a:pt x="5296" y="617"/>
                            </a:lnTo>
                            <a:lnTo>
                              <a:pt x="5380" y="685"/>
                            </a:lnTo>
                            <a:lnTo>
                              <a:pt x="5456" y="756"/>
                            </a:lnTo>
                            <a:lnTo>
                              <a:pt x="5524" y="829"/>
                            </a:lnTo>
                            <a:lnTo>
                              <a:pt x="5581" y="905"/>
                            </a:lnTo>
                            <a:lnTo>
                              <a:pt x="5628" y="985"/>
                            </a:lnTo>
                            <a:lnTo>
                              <a:pt x="5666" y="1065"/>
                            </a:lnTo>
                            <a:lnTo>
                              <a:pt x="5694" y="1148"/>
                            </a:lnTo>
                            <a:lnTo>
                              <a:pt x="5709" y="1233"/>
                            </a:lnTo>
                            <a:lnTo>
                              <a:pt x="5714" y="1320"/>
                            </a:lnTo>
                            <a:lnTo>
                              <a:pt x="5709" y="1412"/>
                            </a:lnTo>
                            <a:lnTo>
                              <a:pt x="5692" y="1501"/>
                            </a:lnTo>
                            <a:lnTo>
                              <a:pt x="5662" y="1590"/>
                            </a:lnTo>
                            <a:lnTo>
                              <a:pt x="5621" y="1677"/>
                            </a:lnTo>
                            <a:lnTo>
                              <a:pt x="5569" y="1762"/>
                            </a:lnTo>
                            <a:lnTo>
                              <a:pt x="5508" y="1845"/>
                            </a:lnTo>
                            <a:lnTo>
                              <a:pt x="5435" y="1927"/>
                            </a:lnTo>
                            <a:lnTo>
                              <a:pt x="5353" y="2005"/>
                            </a:lnTo>
                            <a:lnTo>
                              <a:pt x="5263" y="2081"/>
                            </a:lnTo>
                            <a:lnTo>
                              <a:pt x="5164" y="2154"/>
                            </a:lnTo>
                            <a:lnTo>
                              <a:pt x="5055" y="2224"/>
                            </a:lnTo>
                            <a:lnTo>
                              <a:pt x="4939" y="2290"/>
                            </a:lnTo>
                            <a:lnTo>
                              <a:pt x="4816" y="2352"/>
                            </a:lnTo>
                            <a:lnTo>
                              <a:pt x="4684" y="2411"/>
                            </a:lnTo>
                            <a:lnTo>
                              <a:pt x="4545" y="2467"/>
                            </a:lnTo>
                            <a:lnTo>
                              <a:pt x="4399" y="2517"/>
                            </a:lnTo>
                            <a:lnTo>
                              <a:pt x="4248" y="2564"/>
                            </a:lnTo>
                            <a:lnTo>
                              <a:pt x="4091" y="2606"/>
                            </a:lnTo>
                            <a:lnTo>
                              <a:pt x="3929" y="2644"/>
                            </a:lnTo>
                            <a:lnTo>
                              <a:pt x="3761" y="2675"/>
                            </a:lnTo>
                            <a:lnTo>
                              <a:pt x="3588" y="2702"/>
                            </a:lnTo>
                            <a:lnTo>
                              <a:pt x="3411" y="2724"/>
                            </a:lnTo>
                            <a:lnTo>
                              <a:pt x="3230" y="2738"/>
                            </a:lnTo>
                            <a:lnTo>
                              <a:pt x="3046" y="2748"/>
                            </a:lnTo>
                            <a:lnTo>
                              <a:pt x="2857" y="2752"/>
                            </a:lnTo>
                            <a:lnTo>
                              <a:pt x="2670" y="2748"/>
                            </a:lnTo>
                            <a:lnTo>
                              <a:pt x="2484" y="2738"/>
                            </a:lnTo>
                            <a:lnTo>
                              <a:pt x="2304" y="2724"/>
                            </a:lnTo>
                            <a:lnTo>
                              <a:pt x="2127" y="2702"/>
                            </a:lnTo>
                            <a:lnTo>
                              <a:pt x="1955" y="2675"/>
                            </a:lnTo>
                            <a:lnTo>
                              <a:pt x="1787" y="2644"/>
                            </a:lnTo>
                            <a:lnTo>
                              <a:pt x="1624" y="2606"/>
                            </a:lnTo>
                            <a:lnTo>
                              <a:pt x="1466" y="2564"/>
                            </a:lnTo>
                            <a:lnTo>
                              <a:pt x="1315" y="2517"/>
                            </a:lnTo>
                            <a:lnTo>
                              <a:pt x="1169" y="2467"/>
                            </a:lnTo>
                            <a:lnTo>
                              <a:pt x="1032" y="2411"/>
                            </a:lnTo>
                            <a:lnTo>
                              <a:pt x="900" y="2352"/>
                            </a:lnTo>
                            <a:lnTo>
                              <a:pt x="775" y="2290"/>
                            </a:lnTo>
                            <a:lnTo>
                              <a:pt x="659" y="2224"/>
                            </a:lnTo>
                            <a:lnTo>
                              <a:pt x="552" y="2154"/>
                            </a:lnTo>
                            <a:lnTo>
                              <a:pt x="451" y="2081"/>
                            </a:lnTo>
                            <a:lnTo>
                              <a:pt x="361" y="2005"/>
                            </a:lnTo>
                            <a:lnTo>
                              <a:pt x="279" y="1927"/>
                            </a:lnTo>
                            <a:lnTo>
                              <a:pt x="208" y="1845"/>
                            </a:lnTo>
                            <a:lnTo>
                              <a:pt x="146" y="1762"/>
                            </a:lnTo>
                            <a:lnTo>
                              <a:pt x="94" y="1677"/>
                            </a:lnTo>
                            <a:lnTo>
                              <a:pt x="54" y="1590"/>
                            </a:lnTo>
                            <a:lnTo>
                              <a:pt x="24" y="1501"/>
                            </a:lnTo>
                            <a:lnTo>
                              <a:pt x="7" y="1412"/>
                            </a:lnTo>
                            <a:lnTo>
                              <a:pt x="0" y="1320"/>
                            </a:lnTo>
                            <a:lnTo>
                              <a:pt x="5" y="1233"/>
                            </a:lnTo>
                            <a:lnTo>
                              <a:pt x="23" y="1148"/>
                            </a:lnTo>
                            <a:lnTo>
                              <a:pt x="50" y="1065"/>
                            </a:lnTo>
                            <a:lnTo>
                              <a:pt x="87" y="985"/>
                            </a:lnTo>
                            <a:lnTo>
                              <a:pt x="135" y="905"/>
                            </a:lnTo>
                            <a:lnTo>
                              <a:pt x="193" y="829"/>
                            </a:lnTo>
                            <a:lnTo>
                              <a:pt x="258" y="756"/>
                            </a:lnTo>
                            <a:lnTo>
                              <a:pt x="335" y="685"/>
                            </a:lnTo>
                            <a:lnTo>
                              <a:pt x="420" y="617"/>
                            </a:lnTo>
                            <a:lnTo>
                              <a:pt x="512" y="551"/>
                            </a:lnTo>
                            <a:lnTo>
                              <a:pt x="612" y="488"/>
                            </a:lnTo>
                            <a:lnTo>
                              <a:pt x="722" y="429"/>
                            </a:lnTo>
                            <a:lnTo>
                              <a:pt x="836" y="374"/>
                            </a:lnTo>
                            <a:lnTo>
                              <a:pt x="959" y="321"/>
                            </a:lnTo>
                            <a:lnTo>
                              <a:pt x="1089" y="273"/>
                            </a:lnTo>
                            <a:lnTo>
                              <a:pt x="1225" y="228"/>
                            </a:lnTo>
                            <a:lnTo>
                              <a:pt x="1367" y="186"/>
                            </a:lnTo>
                            <a:lnTo>
                              <a:pt x="1514" y="148"/>
                            </a:lnTo>
                            <a:lnTo>
                              <a:pt x="1667" y="115"/>
                            </a:lnTo>
                            <a:lnTo>
                              <a:pt x="1825" y="85"/>
                            </a:lnTo>
                            <a:lnTo>
                              <a:pt x="1986" y="59"/>
                            </a:lnTo>
                            <a:lnTo>
                              <a:pt x="2155" y="38"/>
                            </a:lnTo>
                            <a:lnTo>
                              <a:pt x="2325" y="21"/>
                            </a:lnTo>
                            <a:lnTo>
                              <a:pt x="2500" y="9"/>
                            </a:lnTo>
                            <a:lnTo>
                              <a:pt x="2677" y="2"/>
                            </a:lnTo>
                            <a:lnTo>
                              <a:pt x="2857" y="0"/>
                            </a:lnTo>
                            <a:close/>
                          </a:path>
                        </a:pathLst>
                      </a:custGeom>
                      <a:solidFill>
                        <a:srgbClr val="FFD949"/>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08" name="Freeform 27"/>
                      <p:cNvSpPr>
                        <a:spLocks/>
                      </p:cNvSpPr>
                      <p:nvPr/>
                    </p:nvSpPr>
                    <p:spPr bwMode="auto">
                      <a:xfrm>
                        <a:off x="3932238" y="3152775"/>
                        <a:ext cx="7677150" cy="313848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09" name="Freeform 28"/>
                      <p:cNvSpPr>
                        <a:spLocks/>
                      </p:cNvSpPr>
                      <p:nvPr/>
                    </p:nvSpPr>
                    <p:spPr bwMode="auto">
                      <a:xfrm>
                        <a:off x="6200775" y="3851275"/>
                        <a:ext cx="3035300" cy="2446338"/>
                      </a:xfrm>
                      <a:custGeom>
                        <a:avLst/>
                        <a:gdLst>
                          <a:gd name="T0" fmla="*/ 458 w 1912"/>
                          <a:gd name="T1" fmla="*/ 3 h 1541"/>
                          <a:gd name="T2" fmla="*/ 516 w 1912"/>
                          <a:gd name="T3" fmla="*/ 34 h 1541"/>
                          <a:gd name="T4" fmla="*/ 618 w 1912"/>
                          <a:gd name="T5" fmla="*/ 69 h 1541"/>
                          <a:gd name="T6" fmla="*/ 758 w 1912"/>
                          <a:gd name="T7" fmla="*/ 92 h 1541"/>
                          <a:gd name="T8" fmla="*/ 909 w 1912"/>
                          <a:gd name="T9" fmla="*/ 93 h 1541"/>
                          <a:gd name="T10" fmla="*/ 1053 w 1912"/>
                          <a:gd name="T11" fmla="*/ 95 h 1541"/>
                          <a:gd name="T12" fmla="*/ 1220 w 1912"/>
                          <a:gd name="T13" fmla="*/ 107 h 1541"/>
                          <a:gd name="T14" fmla="*/ 1366 w 1912"/>
                          <a:gd name="T15" fmla="*/ 137 h 1541"/>
                          <a:gd name="T16" fmla="*/ 1489 w 1912"/>
                          <a:gd name="T17" fmla="*/ 182 h 1541"/>
                          <a:gd name="T18" fmla="*/ 1588 w 1912"/>
                          <a:gd name="T19" fmla="*/ 246 h 1541"/>
                          <a:gd name="T20" fmla="*/ 1662 w 1912"/>
                          <a:gd name="T21" fmla="*/ 331 h 1541"/>
                          <a:gd name="T22" fmla="*/ 1732 w 1912"/>
                          <a:gd name="T23" fmla="*/ 396 h 1541"/>
                          <a:gd name="T24" fmla="*/ 1799 w 1912"/>
                          <a:gd name="T25" fmla="*/ 439 h 1541"/>
                          <a:gd name="T26" fmla="*/ 1837 w 1912"/>
                          <a:gd name="T27" fmla="*/ 493 h 1541"/>
                          <a:gd name="T28" fmla="*/ 1862 w 1912"/>
                          <a:gd name="T29" fmla="*/ 592 h 1541"/>
                          <a:gd name="T30" fmla="*/ 1837 w 1912"/>
                          <a:gd name="T31" fmla="*/ 648 h 1541"/>
                          <a:gd name="T32" fmla="*/ 1777 w 1912"/>
                          <a:gd name="T33" fmla="*/ 688 h 1541"/>
                          <a:gd name="T34" fmla="*/ 1725 w 1912"/>
                          <a:gd name="T35" fmla="*/ 748 h 1541"/>
                          <a:gd name="T36" fmla="*/ 1688 w 1912"/>
                          <a:gd name="T37" fmla="*/ 840 h 1541"/>
                          <a:gd name="T38" fmla="*/ 1628 w 1912"/>
                          <a:gd name="T39" fmla="*/ 924 h 1541"/>
                          <a:gd name="T40" fmla="*/ 1541 w 1912"/>
                          <a:gd name="T41" fmla="*/ 997 h 1541"/>
                          <a:gd name="T42" fmla="*/ 1426 w 1912"/>
                          <a:gd name="T43" fmla="*/ 1058 h 1541"/>
                          <a:gd name="T44" fmla="*/ 1371 w 1912"/>
                          <a:gd name="T45" fmla="*/ 1198 h 1541"/>
                          <a:gd name="T46" fmla="*/ 1392 w 1912"/>
                          <a:gd name="T47" fmla="*/ 1240 h 1541"/>
                          <a:gd name="T48" fmla="*/ 1438 w 1912"/>
                          <a:gd name="T49" fmla="*/ 1271 h 1541"/>
                          <a:gd name="T50" fmla="*/ 1770 w 1912"/>
                          <a:gd name="T51" fmla="*/ 1475 h 1541"/>
                          <a:gd name="T52" fmla="*/ 1464 w 1912"/>
                          <a:gd name="T53" fmla="*/ 1516 h 1541"/>
                          <a:gd name="T54" fmla="*/ 1135 w 1912"/>
                          <a:gd name="T55" fmla="*/ 1539 h 1541"/>
                          <a:gd name="T56" fmla="*/ 786 w 1912"/>
                          <a:gd name="T57" fmla="*/ 1539 h 1541"/>
                          <a:gd name="T58" fmla="*/ 453 w 1912"/>
                          <a:gd name="T59" fmla="*/ 1516 h 1541"/>
                          <a:gd name="T60" fmla="*/ 146 w 1912"/>
                          <a:gd name="T61" fmla="*/ 1473 h 1541"/>
                          <a:gd name="T62" fmla="*/ 484 w 1912"/>
                          <a:gd name="T63" fmla="*/ 1270 h 1541"/>
                          <a:gd name="T64" fmla="*/ 531 w 1912"/>
                          <a:gd name="T65" fmla="*/ 1240 h 1541"/>
                          <a:gd name="T66" fmla="*/ 554 w 1912"/>
                          <a:gd name="T67" fmla="*/ 1198 h 1541"/>
                          <a:gd name="T68" fmla="*/ 498 w 1912"/>
                          <a:gd name="T69" fmla="*/ 1058 h 1541"/>
                          <a:gd name="T70" fmla="*/ 384 w 1912"/>
                          <a:gd name="T71" fmla="*/ 997 h 1541"/>
                          <a:gd name="T72" fmla="*/ 297 w 1912"/>
                          <a:gd name="T73" fmla="*/ 924 h 1541"/>
                          <a:gd name="T74" fmla="*/ 238 w 1912"/>
                          <a:gd name="T75" fmla="*/ 840 h 1541"/>
                          <a:gd name="T76" fmla="*/ 200 w 1912"/>
                          <a:gd name="T77" fmla="*/ 748 h 1541"/>
                          <a:gd name="T78" fmla="*/ 148 w 1912"/>
                          <a:gd name="T79" fmla="*/ 688 h 1541"/>
                          <a:gd name="T80" fmla="*/ 87 w 1912"/>
                          <a:gd name="T81" fmla="*/ 648 h 1541"/>
                          <a:gd name="T82" fmla="*/ 63 w 1912"/>
                          <a:gd name="T83" fmla="*/ 592 h 1541"/>
                          <a:gd name="T84" fmla="*/ 87 w 1912"/>
                          <a:gd name="T85" fmla="*/ 495 h 1541"/>
                          <a:gd name="T86" fmla="*/ 125 w 1912"/>
                          <a:gd name="T87" fmla="*/ 439 h 1541"/>
                          <a:gd name="T88" fmla="*/ 193 w 1912"/>
                          <a:gd name="T89" fmla="*/ 397 h 1541"/>
                          <a:gd name="T90" fmla="*/ 264 w 1912"/>
                          <a:gd name="T91" fmla="*/ 323 h 1541"/>
                          <a:gd name="T92" fmla="*/ 346 w 1912"/>
                          <a:gd name="T93" fmla="*/ 219 h 1541"/>
                          <a:gd name="T94" fmla="*/ 391 w 1912"/>
                          <a:gd name="T95" fmla="*/ 175 h 1541"/>
                          <a:gd name="T96" fmla="*/ 418 w 1912"/>
                          <a:gd name="T97" fmla="*/ 149 h 1541"/>
                          <a:gd name="T98" fmla="*/ 432 w 1912"/>
                          <a:gd name="T99" fmla="*/ 125 h 1541"/>
                          <a:gd name="T100" fmla="*/ 432 w 1912"/>
                          <a:gd name="T101" fmla="*/ 90 h 1541"/>
                          <a:gd name="T102" fmla="*/ 425 w 1912"/>
                          <a:gd name="T103" fmla="*/ 36 h 1541"/>
                          <a:gd name="T104" fmla="*/ 429 w 1912"/>
                          <a:gd name="T105" fmla="*/ 5 h 1541"/>
                          <a:gd name="T106" fmla="*/ 450 w 1912"/>
                          <a:gd name="T107" fmla="*/ 0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12" h="1541">
                            <a:moveTo>
                              <a:pt x="450" y="0"/>
                            </a:moveTo>
                            <a:lnTo>
                              <a:pt x="458" y="3"/>
                            </a:lnTo>
                            <a:lnTo>
                              <a:pt x="484" y="19"/>
                            </a:lnTo>
                            <a:lnTo>
                              <a:pt x="516" y="34"/>
                            </a:lnTo>
                            <a:lnTo>
                              <a:pt x="554" y="50"/>
                            </a:lnTo>
                            <a:lnTo>
                              <a:pt x="618" y="69"/>
                            </a:lnTo>
                            <a:lnTo>
                              <a:pt x="686" y="83"/>
                            </a:lnTo>
                            <a:lnTo>
                              <a:pt x="758" y="92"/>
                            </a:lnTo>
                            <a:lnTo>
                              <a:pt x="833" y="95"/>
                            </a:lnTo>
                            <a:lnTo>
                              <a:pt x="909" y="93"/>
                            </a:lnTo>
                            <a:lnTo>
                              <a:pt x="961" y="93"/>
                            </a:lnTo>
                            <a:lnTo>
                              <a:pt x="1053" y="95"/>
                            </a:lnTo>
                            <a:lnTo>
                              <a:pt x="1140" y="99"/>
                            </a:lnTo>
                            <a:lnTo>
                              <a:pt x="1220" y="107"/>
                            </a:lnTo>
                            <a:lnTo>
                              <a:pt x="1296" y="121"/>
                            </a:lnTo>
                            <a:lnTo>
                              <a:pt x="1366" y="137"/>
                            </a:lnTo>
                            <a:lnTo>
                              <a:pt x="1430" y="158"/>
                            </a:lnTo>
                            <a:lnTo>
                              <a:pt x="1489" y="182"/>
                            </a:lnTo>
                            <a:lnTo>
                              <a:pt x="1541" y="213"/>
                            </a:lnTo>
                            <a:lnTo>
                              <a:pt x="1588" y="246"/>
                            </a:lnTo>
                            <a:lnTo>
                              <a:pt x="1628" y="286"/>
                            </a:lnTo>
                            <a:lnTo>
                              <a:pt x="1662" y="331"/>
                            </a:lnTo>
                            <a:lnTo>
                              <a:pt x="1690" y="382"/>
                            </a:lnTo>
                            <a:lnTo>
                              <a:pt x="1732" y="396"/>
                            </a:lnTo>
                            <a:lnTo>
                              <a:pt x="1768" y="417"/>
                            </a:lnTo>
                            <a:lnTo>
                              <a:pt x="1799" y="439"/>
                            </a:lnTo>
                            <a:lnTo>
                              <a:pt x="1824" y="465"/>
                            </a:lnTo>
                            <a:lnTo>
                              <a:pt x="1837" y="493"/>
                            </a:lnTo>
                            <a:lnTo>
                              <a:pt x="1858" y="561"/>
                            </a:lnTo>
                            <a:lnTo>
                              <a:pt x="1862" y="592"/>
                            </a:lnTo>
                            <a:lnTo>
                              <a:pt x="1855" y="622"/>
                            </a:lnTo>
                            <a:lnTo>
                              <a:pt x="1837" y="648"/>
                            </a:lnTo>
                            <a:lnTo>
                              <a:pt x="1811" y="670"/>
                            </a:lnTo>
                            <a:lnTo>
                              <a:pt x="1777" y="688"/>
                            </a:lnTo>
                            <a:lnTo>
                              <a:pt x="1735" y="700"/>
                            </a:lnTo>
                            <a:lnTo>
                              <a:pt x="1725" y="748"/>
                            </a:lnTo>
                            <a:lnTo>
                              <a:pt x="1709" y="795"/>
                            </a:lnTo>
                            <a:lnTo>
                              <a:pt x="1688" y="840"/>
                            </a:lnTo>
                            <a:lnTo>
                              <a:pt x="1661" y="882"/>
                            </a:lnTo>
                            <a:lnTo>
                              <a:pt x="1628" y="924"/>
                            </a:lnTo>
                            <a:lnTo>
                              <a:pt x="1588" y="962"/>
                            </a:lnTo>
                            <a:lnTo>
                              <a:pt x="1541" y="997"/>
                            </a:lnTo>
                            <a:lnTo>
                              <a:pt x="1487" y="1030"/>
                            </a:lnTo>
                            <a:lnTo>
                              <a:pt x="1426" y="1058"/>
                            </a:lnTo>
                            <a:lnTo>
                              <a:pt x="1359" y="1084"/>
                            </a:lnTo>
                            <a:lnTo>
                              <a:pt x="1371" y="1198"/>
                            </a:lnTo>
                            <a:lnTo>
                              <a:pt x="1378" y="1221"/>
                            </a:lnTo>
                            <a:lnTo>
                              <a:pt x="1392" y="1240"/>
                            </a:lnTo>
                            <a:lnTo>
                              <a:pt x="1412" y="1257"/>
                            </a:lnTo>
                            <a:lnTo>
                              <a:pt x="1438" y="1271"/>
                            </a:lnTo>
                            <a:lnTo>
                              <a:pt x="1912" y="1449"/>
                            </a:lnTo>
                            <a:lnTo>
                              <a:pt x="1770" y="1475"/>
                            </a:lnTo>
                            <a:lnTo>
                              <a:pt x="1619" y="1497"/>
                            </a:lnTo>
                            <a:lnTo>
                              <a:pt x="1464" y="1516"/>
                            </a:lnTo>
                            <a:lnTo>
                              <a:pt x="1303" y="1530"/>
                            </a:lnTo>
                            <a:lnTo>
                              <a:pt x="1135" y="1539"/>
                            </a:lnTo>
                            <a:lnTo>
                              <a:pt x="961" y="1541"/>
                            </a:lnTo>
                            <a:lnTo>
                              <a:pt x="786" y="1539"/>
                            </a:lnTo>
                            <a:lnTo>
                              <a:pt x="618" y="1530"/>
                            </a:lnTo>
                            <a:lnTo>
                              <a:pt x="453" y="1516"/>
                            </a:lnTo>
                            <a:lnTo>
                              <a:pt x="297" y="1497"/>
                            </a:lnTo>
                            <a:lnTo>
                              <a:pt x="146" y="1473"/>
                            </a:lnTo>
                            <a:lnTo>
                              <a:pt x="0" y="1445"/>
                            </a:lnTo>
                            <a:lnTo>
                              <a:pt x="484" y="1270"/>
                            </a:lnTo>
                            <a:lnTo>
                              <a:pt x="512" y="1257"/>
                            </a:lnTo>
                            <a:lnTo>
                              <a:pt x="531" y="1240"/>
                            </a:lnTo>
                            <a:lnTo>
                              <a:pt x="547" y="1219"/>
                            </a:lnTo>
                            <a:lnTo>
                              <a:pt x="554" y="1198"/>
                            </a:lnTo>
                            <a:lnTo>
                              <a:pt x="566" y="1084"/>
                            </a:lnTo>
                            <a:lnTo>
                              <a:pt x="498" y="1058"/>
                            </a:lnTo>
                            <a:lnTo>
                              <a:pt x="438" y="1030"/>
                            </a:lnTo>
                            <a:lnTo>
                              <a:pt x="384" y="997"/>
                            </a:lnTo>
                            <a:lnTo>
                              <a:pt x="337" y="962"/>
                            </a:lnTo>
                            <a:lnTo>
                              <a:pt x="297" y="924"/>
                            </a:lnTo>
                            <a:lnTo>
                              <a:pt x="264" y="882"/>
                            </a:lnTo>
                            <a:lnTo>
                              <a:pt x="238" y="840"/>
                            </a:lnTo>
                            <a:lnTo>
                              <a:pt x="215" y="795"/>
                            </a:lnTo>
                            <a:lnTo>
                              <a:pt x="200" y="748"/>
                            </a:lnTo>
                            <a:lnTo>
                              <a:pt x="189" y="700"/>
                            </a:lnTo>
                            <a:lnTo>
                              <a:pt x="148" y="688"/>
                            </a:lnTo>
                            <a:lnTo>
                              <a:pt x="113" y="670"/>
                            </a:lnTo>
                            <a:lnTo>
                              <a:pt x="87" y="648"/>
                            </a:lnTo>
                            <a:lnTo>
                              <a:pt x="70" y="622"/>
                            </a:lnTo>
                            <a:lnTo>
                              <a:pt x="63" y="592"/>
                            </a:lnTo>
                            <a:lnTo>
                              <a:pt x="66" y="563"/>
                            </a:lnTo>
                            <a:lnTo>
                              <a:pt x="87" y="495"/>
                            </a:lnTo>
                            <a:lnTo>
                              <a:pt x="101" y="465"/>
                            </a:lnTo>
                            <a:lnTo>
                              <a:pt x="125" y="439"/>
                            </a:lnTo>
                            <a:lnTo>
                              <a:pt x="156" y="417"/>
                            </a:lnTo>
                            <a:lnTo>
                              <a:pt x="193" y="397"/>
                            </a:lnTo>
                            <a:lnTo>
                              <a:pt x="235" y="382"/>
                            </a:lnTo>
                            <a:lnTo>
                              <a:pt x="264" y="323"/>
                            </a:lnTo>
                            <a:lnTo>
                              <a:pt x="302" y="269"/>
                            </a:lnTo>
                            <a:lnTo>
                              <a:pt x="346" y="219"/>
                            </a:lnTo>
                            <a:lnTo>
                              <a:pt x="370" y="194"/>
                            </a:lnTo>
                            <a:lnTo>
                              <a:pt x="391" y="175"/>
                            </a:lnTo>
                            <a:lnTo>
                              <a:pt x="406" y="161"/>
                            </a:lnTo>
                            <a:lnTo>
                              <a:pt x="418" y="149"/>
                            </a:lnTo>
                            <a:lnTo>
                              <a:pt x="427" y="137"/>
                            </a:lnTo>
                            <a:lnTo>
                              <a:pt x="432" y="125"/>
                            </a:lnTo>
                            <a:lnTo>
                              <a:pt x="434" y="109"/>
                            </a:lnTo>
                            <a:lnTo>
                              <a:pt x="432" y="90"/>
                            </a:lnTo>
                            <a:lnTo>
                              <a:pt x="431" y="66"/>
                            </a:lnTo>
                            <a:lnTo>
                              <a:pt x="425" y="36"/>
                            </a:lnTo>
                            <a:lnTo>
                              <a:pt x="425" y="10"/>
                            </a:lnTo>
                            <a:lnTo>
                              <a:pt x="429" y="5"/>
                            </a:lnTo>
                            <a:lnTo>
                              <a:pt x="438" y="1"/>
                            </a:lnTo>
                            <a:lnTo>
                              <a:pt x="450" y="0"/>
                            </a:lnTo>
                            <a:close/>
                          </a:path>
                        </a:pathLst>
                      </a:custGeom>
                      <a:solidFill>
                        <a:srgbClr val="FFD949">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grpSp>
                <p:nvGrpSpPr>
                  <p:cNvPr id="571" name="Group 496"/>
                  <p:cNvGrpSpPr/>
                  <p:nvPr/>
                </p:nvGrpSpPr>
                <p:grpSpPr>
                  <a:xfrm>
                    <a:off x="6601654" y="3987910"/>
                    <a:ext cx="1577601" cy="998420"/>
                    <a:chOff x="6338645" y="2741246"/>
                    <a:chExt cx="9070975" cy="5740767"/>
                  </a:xfrm>
                </p:grpSpPr>
                <p:grpSp>
                  <p:nvGrpSpPr>
                    <p:cNvPr id="589" name="Group 497"/>
                    <p:cNvGrpSpPr/>
                    <p:nvPr/>
                  </p:nvGrpSpPr>
                  <p:grpSpPr>
                    <a:xfrm>
                      <a:off x="6338645" y="4813300"/>
                      <a:ext cx="9070975" cy="3668713"/>
                      <a:chOff x="3235325" y="4724400"/>
                      <a:chExt cx="9070975" cy="3668713"/>
                    </a:xfrm>
                  </p:grpSpPr>
                  <p:sp>
                    <p:nvSpPr>
                      <p:cNvPr id="594" name="Freeform 15"/>
                      <p:cNvSpPr>
                        <a:spLocks/>
                      </p:cNvSpPr>
                      <p:nvPr/>
                    </p:nvSpPr>
                    <p:spPr bwMode="auto">
                      <a:xfrm>
                        <a:off x="3235325" y="4724400"/>
                        <a:ext cx="9070975" cy="3668713"/>
                      </a:xfrm>
                      <a:custGeom>
                        <a:avLst/>
                        <a:gdLst>
                          <a:gd name="T0" fmla="*/ 7 w 5714"/>
                          <a:gd name="T1" fmla="*/ 91 h 2311"/>
                          <a:gd name="T2" fmla="*/ 54 w 5714"/>
                          <a:gd name="T3" fmla="*/ 270 h 2311"/>
                          <a:gd name="T4" fmla="*/ 146 w 5714"/>
                          <a:gd name="T5" fmla="*/ 442 h 2311"/>
                          <a:gd name="T6" fmla="*/ 279 w 5714"/>
                          <a:gd name="T7" fmla="*/ 605 h 2311"/>
                          <a:gd name="T8" fmla="*/ 451 w 5714"/>
                          <a:gd name="T9" fmla="*/ 760 h 2311"/>
                          <a:gd name="T10" fmla="*/ 659 w 5714"/>
                          <a:gd name="T11" fmla="*/ 902 h 2311"/>
                          <a:gd name="T12" fmla="*/ 900 w 5714"/>
                          <a:gd name="T13" fmla="*/ 1032 h 2311"/>
                          <a:gd name="T14" fmla="*/ 1169 w 5714"/>
                          <a:gd name="T15" fmla="*/ 1147 h 2311"/>
                          <a:gd name="T16" fmla="*/ 1466 w 5714"/>
                          <a:gd name="T17" fmla="*/ 1244 h 2311"/>
                          <a:gd name="T18" fmla="*/ 1787 w 5714"/>
                          <a:gd name="T19" fmla="*/ 1322 h 2311"/>
                          <a:gd name="T20" fmla="*/ 2127 w 5714"/>
                          <a:gd name="T21" fmla="*/ 1382 h 2311"/>
                          <a:gd name="T22" fmla="*/ 2484 w 5714"/>
                          <a:gd name="T23" fmla="*/ 1418 h 2311"/>
                          <a:gd name="T24" fmla="*/ 2857 w 5714"/>
                          <a:gd name="T25" fmla="*/ 1430 h 2311"/>
                          <a:gd name="T26" fmla="*/ 3230 w 5714"/>
                          <a:gd name="T27" fmla="*/ 1418 h 2311"/>
                          <a:gd name="T28" fmla="*/ 3588 w 5714"/>
                          <a:gd name="T29" fmla="*/ 1382 h 2311"/>
                          <a:gd name="T30" fmla="*/ 3929 w 5714"/>
                          <a:gd name="T31" fmla="*/ 1322 h 2311"/>
                          <a:gd name="T32" fmla="*/ 4248 w 5714"/>
                          <a:gd name="T33" fmla="*/ 1244 h 2311"/>
                          <a:gd name="T34" fmla="*/ 4545 w 5714"/>
                          <a:gd name="T35" fmla="*/ 1147 h 2311"/>
                          <a:gd name="T36" fmla="*/ 4816 w 5714"/>
                          <a:gd name="T37" fmla="*/ 1032 h 2311"/>
                          <a:gd name="T38" fmla="*/ 5055 w 5714"/>
                          <a:gd name="T39" fmla="*/ 902 h 2311"/>
                          <a:gd name="T40" fmla="*/ 5263 w 5714"/>
                          <a:gd name="T41" fmla="*/ 760 h 2311"/>
                          <a:gd name="T42" fmla="*/ 5435 w 5714"/>
                          <a:gd name="T43" fmla="*/ 605 h 2311"/>
                          <a:gd name="T44" fmla="*/ 5569 w 5714"/>
                          <a:gd name="T45" fmla="*/ 442 h 2311"/>
                          <a:gd name="T46" fmla="*/ 5662 w 5714"/>
                          <a:gd name="T47" fmla="*/ 270 h 2311"/>
                          <a:gd name="T48" fmla="*/ 5709 w 5714"/>
                          <a:gd name="T49" fmla="*/ 91 h 2311"/>
                          <a:gd name="T50" fmla="*/ 5714 w 5714"/>
                          <a:gd name="T51" fmla="*/ 930 h 2311"/>
                          <a:gd name="T52" fmla="*/ 5692 w 5714"/>
                          <a:gd name="T53" fmla="*/ 1109 h 2311"/>
                          <a:gd name="T54" fmla="*/ 5621 w 5714"/>
                          <a:gd name="T55" fmla="*/ 1283 h 2311"/>
                          <a:gd name="T56" fmla="*/ 5508 w 5714"/>
                          <a:gd name="T57" fmla="*/ 1448 h 2311"/>
                          <a:gd name="T58" fmla="*/ 5353 w 5714"/>
                          <a:gd name="T59" fmla="*/ 1602 h 2311"/>
                          <a:gd name="T60" fmla="*/ 5164 w 5714"/>
                          <a:gd name="T61" fmla="*/ 1745 h 2311"/>
                          <a:gd name="T62" fmla="*/ 4939 w 5714"/>
                          <a:gd name="T63" fmla="*/ 1877 h 2311"/>
                          <a:gd name="T64" fmla="*/ 4684 w 5714"/>
                          <a:gd name="T65" fmla="*/ 1991 h 2311"/>
                          <a:gd name="T66" fmla="*/ 4399 w 5714"/>
                          <a:gd name="T67" fmla="*/ 2092 h 2311"/>
                          <a:gd name="T68" fmla="*/ 4091 w 5714"/>
                          <a:gd name="T69" fmla="*/ 2175 h 2311"/>
                          <a:gd name="T70" fmla="*/ 3761 w 5714"/>
                          <a:gd name="T71" fmla="*/ 2240 h 2311"/>
                          <a:gd name="T72" fmla="*/ 3411 w 5714"/>
                          <a:gd name="T73" fmla="*/ 2285 h 2311"/>
                          <a:gd name="T74" fmla="*/ 3046 w 5714"/>
                          <a:gd name="T75" fmla="*/ 2308 h 2311"/>
                          <a:gd name="T76" fmla="*/ 2670 w 5714"/>
                          <a:gd name="T77" fmla="*/ 2308 h 2311"/>
                          <a:gd name="T78" fmla="*/ 2304 w 5714"/>
                          <a:gd name="T79" fmla="*/ 2285 h 2311"/>
                          <a:gd name="T80" fmla="*/ 1955 w 5714"/>
                          <a:gd name="T81" fmla="*/ 2240 h 2311"/>
                          <a:gd name="T82" fmla="*/ 1624 w 5714"/>
                          <a:gd name="T83" fmla="*/ 2175 h 2311"/>
                          <a:gd name="T84" fmla="*/ 1315 w 5714"/>
                          <a:gd name="T85" fmla="*/ 2092 h 2311"/>
                          <a:gd name="T86" fmla="*/ 1032 w 5714"/>
                          <a:gd name="T87" fmla="*/ 1991 h 2311"/>
                          <a:gd name="T88" fmla="*/ 775 w 5714"/>
                          <a:gd name="T89" fmla="*/ 1877 h 2311"/>
                          <a:gd name="T90" fmla="*/ 552 w 5714"/>
                          <a:gd name="T91" fmla="*/ 1745 h 2311"/>
                          <a:gd name="T92" fmla="*/ 361 w 5714"/>
                          <a:gd name="T93" fmla="*/ 1602 h 2311"/>
                          <a:gd name="T94" fmla="*/ 208 w 5714"/>
                          <a:gd name="T95" fmla="*/ 1448 h 2311"/>
                          <a:gd name="T96" fmla="*/ 94 w 5714"/>
                          <a:gd name="T97" fmla="*/ 1283 h 2311"/>
                          <a:gd name="T98" fmla="*/ 24 w 5714"/>
                          <a:gd name="T99" fmla="*/ 1109 h 2311"/>
                          <a:gd name="T100" fmla="*/ 0 w 5714"/>
                          <a:gd name="T101" fmla="*/ 930 h 2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311">
                            <a:moveTo>
                              <a:pt x="0" y="0"/>
                            </a:moveTo>
                            <a:lnTo>
                              <a:pt x="7" y="91"/>
                            </a:lnTo>
                            <a:lnTo>
                              <a:pt x="24" y="181"/>
                            </a:lnTo>
                            <a:lnTo>
                              <a:pt x="54" y="270"/>
                            </a:lnTo>
                            <a:lnTo>
                              <a:pt x="94" y="357"/>
                            </a:lnTo>
                            <a:lnTo>
                              <a:pt x="146" y="442"/>
                            </a:lnTo>
                            <a:lnTo>
                              <a:pt x="208" y="525"/>
                            </a:lnTo>
                            <a:lnTo>
                              <a:pt x="279" y="605"/>
                            </a:lnTo>
                            <a:lnTo>
                              <a:pt x="361" y="685"/>
                            </a:lnTo>
                            <a:lnTo>
                              <a:pt x="451" y="760"/>
                            </a:lnTo>
                            <a:lnTo>
                              <a:pt x="552" y="833"/>
                            </a:lnTo>
                            <a:lnTo>
                              <a:pt x="659" y="902"/>
                            </a:lnTo>
                            <a:lnTo>
                              <a:pt x="775" y="970"/>
                            </a:lnTo>
                            <a:lnTo>
                              <a:pt x="900" y="1032"/>
                            </a:lnTo>
                            <a:lnTo>
                              <a:pt x="1032" y="1091"/>
                            </a:lnTo>
                            <a:lnTo>
                              <a:pt x="1169" y="1147"/>
                            </a:lnTo>
                            <a:lnTo>
                              <a:pt x="1315" y="1197"/>
                            </a:lnTo>
                            <a:lnTo>
                              <a:pt x="1466" y="1244"/>
                            </a:lnTo>
                            <a:lnTo>
                              <a:pt x="1624" y="1286"/>
                            </a:lnTo>
                            <a:lnTo>
                              <a:pt x="1787" y="1322"/>
                            </a:lnTo>
                            <a:lnTo>
                              <a:pt x="1955" y="1355"/>
                            </a:lnTo>
                            <a:lnTo>
                              <a:pt x="2127" y="1382"/>
                            </a:lnTo>
                            <a:lnTo>
                              <a:pt x="2304" y="1402"/>
                            </a:lnTo>
                            <a:lnTo>
                              <a:pt x="2484" y="1418"/>
                            </a:lnTo>
                            <a:lnTo>
                              <a:pt x="2670" y="1427"/>
                            </a:lnTo>
                            <a:lnTo>
                              <a:pt x="2857" y="1430"/>
                            </a:lnTo>
                            <a:lnTo>
                              <a:pt x="3046" y="1427"/>
                            </a:lnTo>
                            <a:lnTo>
                              <a:pt x="3230" y="1418"/>
                            </a:lnTo>
                            <a:lnTo>
                              <a:pt x="3411" y="1402"/>
                            </a:lnTo>
                            <a:lnTo>
                              <a:pt x="3588" y="1382"/>
                            </a:lnTo>
                            <a:lnTo>
                              <a:pt x="3761" y="1355"/>
                            </a:lnTo>
                            <a:lnTo>
                              <a:pt x="3929" y="1322"/>
                            </a:lnTo>
                            <a:lnTo>
                              <a:pt x="4091" y="1286"/>
                            </a:lnTo>
                            <a:lnTo>
                              <a:pt x="4248" y="1244"/>
                            </a:lnTo>
                            <a:lnTo>
                              <a:pt x="4399" y="1197"/>
                            </a:lnTo>
                            <a:lnTo>
                              <a:pt x="4545" y="1147"/>
                            </a:lnTo>
                            <a:lnTo>
                              <a:pt x="4684" y="1091"/>
                            </a:lnTo>
                            <a:lnTo>
                              <a:pt x="4816" y="1032"/>
                            </a:lnTo>
                            <a:lnTo>
                              <a:pt x="4939" y="970"/>
                            </a:lnTo>
                            <a:lnTo>
                              <a:pt x="5055" y="902"/>
                            </a:lnTo>
                            <a:lnTo>
                              <a:pt x="5164" y="833"/>
                            </a:lnTo>
                            <a:lnTo>
                              <a:pt x="5263" y="760"/>
                            </a:lnTo>
                            <a:lnTo>
                              <a:pt x="5353" y="685"/>
                            </a:lnTo>
                            <a:lnTo>
                              <a:pt x="5435" y="605"/>
                            </a:lnTo>
                            <a:lnTo>
                              <a:pt x="5508" y="525"/>
                            </a:lnTo>
                            <a:lnTo>
                              <a:pt x="5569" y="442"/>
                            </a:lnTo>
                            <a:lnTo>
                              <a:pt x="5621" y="357"/>
                            </a:lnTo>
                            <a:lnTo>
                              <a:pt x="5662" y="270"/>
                            </a:lnTo>
                            <a:lnTo>
                              <a:pt x="5692" y="181"/>
                            </a:lnTo>
                            <a:lnTo>
                              <a:pt x="5709" y="91"/>
                            </a:lnTo>
                            <a:lnTo>
                              <a:pt x="5714" y="0"/>
                            </a:lnTo>
                            <a:lnTo>
                              <a:pt x="5714" y="930"/>
                            </a:lnTo>
                            <a:lnTo>
                              <a:pt x="5709" y="1020"/>
                            </a:lnTo>
                            <a:lnTo>
                              <a:pt x="5692" y="1109"/>
                            </a:lnTo>
                            <a:lnTo>
                              <a:pt x="5662" y="1197"/>
                            </a:lnTo>
                            <a:lnTo>
                              <a:pt x="5621" y="1283"/>
                            </a:lnTo>
                            <a:lnTo>
                              <a:pt x="5569" y="1366"/>
                            </a:lnTo>
                            <a:lnTo>
                              <a:pt x="5508" y="1448"/>
                            </a:lnTo>
                            <a:lnTo>
                              <a:pt x="5435" y="1526"/>
                            </a:lnTo>
                            <a:lnTo>
                              <a:pt x="5353" y="1602"/>
                            </a:lnTo>
                            <a:lnTo>
                              <a:pt x="5263" y="1675"/>
                            </a:lnTo>
                            <a:lnTo>
                              <a:pt x="5164" y="1745"/>
                            </a:lnTo>
                            <a:lnTo>
                              <a:pt x="5055" y="1812"/>
                            </a:lnTo>
                            <a:lnTo>
                              <a:pt x="4939" y="1877"/>
                            </a:lnTo>
                            <a:lnTo>
                              <a:pt x="4816" y="1936"/>
                            </a:lnTo>
                            <a:lnTo>
                              <a:pt x="4684" y="1991"/>
                            </a:lnTo>
                            <a:lnTo>
                              <a:pt x="4545" y="2045"/>
                            </a:lnTo>
                            <a:lnTo>
                              <a:pt x="4399" y="2092"/>
                            </a:lnTo>
                            <a:lnTo>
                              <a:pt x="4248" y="2137"/>
                            </a:lnTo>
                            <a:lnTo>
                              <a:pt x="4091" y="2175"/>
                            </a:lnTo>
                            <a:lnTo>
                              <a:pt x="3929" y="2210"/>
                            </a:lnTo>
                            <a:lnTo>
                              <a:pt x="3761" y="2240"/>
                            </a:lnTo>
                            <a:lnTo>
                              <a:pt x="3588" y="2266"/>
                            </a:lnTo>
                            <a:lnTo>
                              <a:pt x="3411" y="2285"/>
                            </a:lnTo>
                            <a:lnTo>
                              <a:pt x="3230" y="2299"/>
                            </a:lnTo>
                            <a:lnTo>
                              <a:pt x="3046" y="2308"/>
                            </a:lnTo>
                            <a:lnTo>
                              <a:pt x="2857" y="2311"/>
                            </a:lnTo>
                            <a:lnTo>
                              <a:pt x="2670" y="2308"/>
                            </a:lnTo>
                            <a:lnTo>
                              <a:pt x="2484" y="2299"/>
                            </a:lnTo>
                            <a:lnTo>
                              <a:pt x="2304" y="2285"/>
                            </a:lnTo>
                            <a:lnTo>
                              <a:pt x="2127" y="2266"/>
                            </a:lnTo>
                            <a:lnTo>
                              <a:pt x="1955" y="2240"/>
                            </a:lnTo>
                            <a:lnTo>
                              <a:pt x="1787" y="2210"/>
                            </a:lnTo>
                            <a:lnTo>
                              <a:pt x="1624" y="2175"/>
                            </a:lnTo>
                            <a:lnTo>
                              <a:pt x="1466" y="2137"/>
                            </a:lnTo>
                            <a:lnTo>
                              <a:pt x="1315" y="2092"/>
                            </a:lnTo>
                            <a:lnTo>
                              <a:pt x="1169" y="2045"/>
                            </a:lnTo>
                            <a:lnTo>
                              <a:pt x="1032" y="1991"/>
                            </a:lnTo>
                            <a:lnTo>
                              <a:pt x="900" y="1936"/>
                            </a:lnTo>
                            <a:lnTo>
                              <a:pt x="775" y="1877"/>
                            </a:lnTo>
                            <a:lnTo>
                              <a:pt x="659" y="1812"/>
                            </a:lnTo>
                            <a:lnTo>
                              <a:pt x="552" y="1745"/>
                            </a:lnTo>
                            <a:lnTo>
                              <a:pt x="451" y="1675"/>
                            </a:lnTo>
                            <a:lnTo>
                              <a:pt x="361" y="1602"/>
                            </a:lnTo>
                            <a:lnTo>
                              <a:pt x="279" y="1526"/>
                            </a:lnTo>
                            <a:lnTo>
                              <a:pt x="208" y="1448"/>
                            </a:lnTo>
                            <a:lnTo>
                              <a:pt x="146" y="1366"/>
                            </a:lnTo>
                            <a:lnTo>
                              <a:pt x="94" y="1283"/>
                            </a:lnTo>
                            <a:lnTo>
                              <a:pt x="54" y="1197"/>
                            </a:lnTo>
                            <a:lnTo>
                              <a:pt x="24" y="1109"/>
                            </a:lnTo>
                            <a:lnTo>
                              <a:pt x="7" y="1020"/>
                            </a:lnTo>
                            <a:lnTo>
                              <a:pt x="0" y="930"/>
                            </a:lnTo>
                            <a:lnTo>
                              <a:pt x="0" y="0"/>
                            </a:lnTo>
                            <a:close/>
                          </a:path>
                        </a:pathLst>
                      </a:custGeom>
                      <a:solidFill>
                        <a:srgbClr val="FFD949">
                          <a:lumMod val="75000"/>
                        </a:srgbClr>
                      </a:solidFill>
                      <a:ln w="0">
                        <a:solidFill>
                          <a:srgbClr val="FFD949">
                            <a:lumMod val="75000"/>
                          </a:srgbClr>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95"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96"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97"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98"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99"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00"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01"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02"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03"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604"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nvGrpSpPr>
                    <p:cNvPr id="590" name="Group 498"/>
                    <p:cNvGrpSpPr/>
                    <p:nvPr/>
                  </p:nvGrpSpPr>
                  <p:grpSpPr>
                    <a:xfrm>
                      <a:off x="6338645" y="2741246"/>
                      <a:ext cx="9070975" cy="4368800"/>
                      <a:chOff x="3235325" y="2628900"/>
                      <a:chExt cx="9070975" cy="4368800"/>
                    </a:xfrm>
                  </p:grpSpPr>
                  <p:sp>
                    <p:nvSpPr>
                      <p:cNvPr id="591" name="Freeform 26"/>
                      <p:cNvSpPr>
                        <a:spLocks/>
                      </p:cNvSpPr>
                      <p:nvPr/>
                    </p:nvSpPr>
                    <p:spPr bwMode="auto">
                      <a:xfrm>
                        <a:off x="3235325" y="2628900"/>
                        <a:ext cx="9070975" cy="4368800"/>
                      </a:xfrm>
                      <a:custGeom>
                        <a:avLst/>
                        <a:gdLst>
                          <a:gd name="T0" fmla="*/ 3038 w 5714"/>
                          <a:gd name="T1" fmla="*/ 2 h 2752"/>
                          <a:gd name="T2" fmla="*/ 3390 w 5714"/>
                          <a:gd name="T3" fmla="*/ 21 h 2752"/>
                          <a:gd name="T4" fmla="*/ 3728 w 5714"/>
                          <a:gd name="T5" fmla="*/ 59 h 2752"/>
                          <a:gd name="T6" fmla="*/ 4047 w 5714"/>
                          <a:gd name="T7" fmla="*/ 115 h 2752"/>
                          <a:gd name="T8" fmla="*/ 4349 w 5714"/>
                          <a:gd name="T9" fmla="*/ 186 h 2752"/>
                          <a:gd name="T10" fmla="*/ 4627 w 5714"/>
                          <a:gd name="T11" fmla="*/ 273 h 2752"/>
                          <a:gd name="T12" fmla="*/ 4878 w 5714"/>
                          <a:gd name="T13" fmla="*/ 374 h 2752"/>
                          <a:gd name="T14" fmla="*/ 5102 w 5714"/>
                          <a:gd name="T15" fmla="*/ 488 h 2752"/>
                          <a:gd name="T16" fmla="*/ 5296 w 5714"/>
                          <a:gd name="T17" fmla="*/ 617 h 2752"/>
                          <a:gd name="T18" fmla="*/ 5456 w 5714"/>
                          <a:gd name="T19" fmla="*/ 756 h 2752"/>
                          <a:gd name="T20" fmla="*/ 5581 w 5714"/>
                          <a:gd name="T21" fmla="*/ 905 h 2752"/>
                          <a:gd name="T22" fmla="*/ 5666 w 5714"/>
                          <a:gd name="T23" fmla="*/ 1065 h 2752"/>
                          <a:gd name="T24" fmla="*/ 5709 w 5714"/>
                          <a:gd name="T25" fmla="*/ 1233 h 2752"/>
                          <a:gd name="T26" fmla="*/ 5709 w 5714"/>
                          <a:gd name="T27" fmla="*/ 1412 h 2752"/>
                          <a:gd name="T28" fmla="*/ 5662 w 5714"/>
                          <a:gd name="T29" fmla="*/ 1590 h 2752"/>
                          <a:gd name="T30" fmla="*/ 5569 w 5714"/>
                          <a:gd name="T31" fmla="*/ 1762 h 2752"/>
                          <a:gd name="T32" fmla="*/ 5435 w 5714"/>
                          <a:gd name="T33" fmla="*/ 1927 h 2752"/>
                          <a:gd name="T34" fmla="*/ 5263 w 5714"/>
                          <a:gd name="T35" fmla="*/ 2081 h 2752"/>
                          <a:gd name="T36" fmla="*/ 5055 w 5714"/>
                          <a:gd name="T37" fmla="*/ 2224 h 2752"/>
                          <a:gd name="T38" fmla="*/ 4816 w 5714"/>
                          <a:gd name="T39" fmla="*/ 2352 h 2752"/>
                          <a:gd name="T40" fmla="*/ 4545 w 5714"/>
                          <a:gd name="T41" fmla="*/ 2467 h 2752"/>
                          <a:gd name="T42" fmla="*/ 4248 w 5714"/>
                          <a:gd name="T43" fmla="*/ 2564 h 2752"/>
                          <a:gd name="T44" fmla="*/ 3929 w 5714"/>
                          <a:gd name="T45" fmla="*/ 2644 h 2752"/>
                          <a:gd name="T46" fmla="*/ 3588 w 5714"/>
                          <a:gd name="T47" fmla="*/ 2702 h 2752"/>
                          <a:gd name="T48" fmla="*/ 3230 w 5714"/>
                          <a:gd name="T49" fmla="*/ 2738 h 2752"/>
                          <a:gd name="T50" fmla="*/ 2857 w 5714"/>
                          <a:gd name="T51" fmla="*/ 2752 h 2752"/>
                          <a:gd name="T52" fmla="*/ 2484 w 5714"/>
                          <a:gd name="T53" fmla="*/ 2738 h 2752"/>
                          <a:gd name="T54" fmla="*/ 2127 w 5714"/>
                          <a:gd name="T55" fmla="*/ 2702 h 2752"/>
                          <a:gd name="T56" fmla="*/ 1787 w 5714"/>
                          <a:gd name="T57" fmla="*/ 2644 h 2752"/>
                          <a:gd name="T58" fmla="*/ 1466 w 5714"/>
                          <a:gd name="T59" fmla="*/ 2564 h 2752"/>
                          <a:gd name="T60" fmla="*/ 1169 w 5714"/>
                          <a:gd name="T61" fmla="*/ 2467 h 2752"/>
                          <a:gd name="T62" fmla="*/ 900 w 5714"/>
                          <a:gd name="T63" fmla="*/ 2352 h 2752"/>
                          <a:gd name="T64" fmla="*/ 659 w 5714"/>
                          <a:gd name="T65" fmla="*/ 2224 h 2752"/>
                          <a:gd name="T66" fmla="*/ 451 w 5714"/>
                          <a:gd name="T67" fmla="*/ 2081 h 2752"/>
                          <a:gd name="T68" fmla="*/ 279 w 5714"/>
                          <a:gd name="T69" fmla="*/ 1927 h 2752"/>
                          <a:gd name="T70" fmla="*/ 146 w 5714"/>
                          <a:gd name="T71" fmla="*/ 1762 h 2752"/>
                          <a:gd name="T72" fmla="*/ 54 w 5714"/>
                          <a:gd name="T73" fmla="*/ 1590 h 2752"/>
                          <a:gd name="T74" fmla="*/ 7 w 5714"/>
                          <a:gd name="T75" fmla="*/ 1412 h 2752"/>
                          <a:gd name="T76" fmla="*/ 5 w 5714"/>
                          <a:gd name="T77" fmla="*/ 1233 h 2752"/>
                          <a:gd name="T78" fmla="*/ 50 w 5714"/>
                          <a:gd name="T79" fmla="*/ 1065 h 2752"/>
                          <a:gd name="T80" fmla="*/ 135 w 5714"/>
                          <a:gd name="T81" fmla="*/ 905 h 2752"/>
                          <a:gd name="T82" fmla="*/ 258 w 5714"/>
                          <a:gd name="T83" fmla="*/ 756 h 2752"/>
                          <a:gd name="T84" fmla="*/ 420 w 5714"/>
                          <a:gd name="T85" fmla="*/ 617 h 2752"/>
                          <a:gd name="T86" fmla="*/ 612 w 5714"/>
                          <a:gd name="T87" fmla="*/ 488 h 2752"/>
                          <a:gd name="T88" fmla="*/ 836 w 5714"/>
                          <a:gd name="T89" fmla="*/ 374 h 2752"/>
                          <a:gd name="T90" fmla="*/ 1089 w 5714"/>
                          <a:gd name="T91" fmla="*/ 273 h 2752"/>
                          <a:gd name="T92" fmla="*/ 1367 w 5714"/>
                          <a:gd name="T93" fmla="*/ 186 h 2752"/>
                          <a:gd name="T94" fmla="*/ 1667 w 5714"/>
                          <a:gd name="T95" fmla="*/ 115 h 2752"/>
                          <a:gd name="T96" fmla="*/ 1986 w 5714"/>
                          <a:gd name="T97" fmla="*/ 59 h 2752"/>
                          <a:gd name="T98" fmla="*/ 2325 w 5714"/>
                          <a:gd name="T99" fmla="*/ 21 h 2752"/>
                          <a:gd name="T100" fmla="*/ 2677 w 5714"/>
                          <a:gd name="T101" fmla="*/ 2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752">
                            <a:moveTo>
                              <a:pt x="2857" y="0"/>
                            </a:moveTo>
                            <a:lnTo>
                              <a:pt x="3038" y="2"/>
                            </a:lnTo>
                            <a:lnTo>
                              <a:pt x="3216" y="9"/>
                            </a:lnTo>
                            <a:lnTo>
                              <a:pt x="3390" y="21"/>
                            </a:lnTo>
                            <a:lnTo>
                              <a:pt x="3561" y="38"/>
                            </a:lnTo>
                            <a:lnTo>
                              <a:pt x="3728" y="59"/>
                            </a:lnTo>
                            <a:lnTo>
                              <a:pt x="3891" y="85"/>
                            </a:lnTo>
                            <a:lnTo>
                              <a:pt x="4047" y="115"/>
                            </a:lnTo>
                            <a:lnTo>
                              <a:pt x="4202" y="148"/>
                            </a:lnTo>
                            <a:lnTo>
                              <a:pt x="4349" y="186"/>
                            </a:lnTo>
                            <a:lnTo>
                              <a:pt x="4490" y="228"/>
                            </a:lnTo>
                            <a:lnTo>
                              <a:pt x="4627" y="273"/>
                            </a:lnTo>
                            <a:lnTo>
                              <a:pt x="4755" y="321"/>
                            </a:lnTo>
                            <a:lnTo>
                              <a:pt x="4878" y="374"/>
                            </a:lnTo>
                            <a:lnTo>
                              <a:pt x="4994" y="429"/>
                            </a:lnTo>
                            <a:lnTo>
                              <a:pt x="5102" y="488"/>
                            </a:lnTo>
                            <a:lnTo>
                              <a:pt x="5203" y="551"/>
                            </a:lnTo>
                            <a:lnTo>
                              <a:pt x="5296" y="617"/>
                            </a:lnTo>
                            <a:lnTo>
                              <a:pt x="5380" y="685"/>
                            </a:lnTo>
                            <a:lnTo>
                              <a:pt x="5456" y="756"/>
                            </a:lnTo>
                            <a:lnTo>
                              <a:pt x="5524" y="829"/>
                            </a:lnTo>
                            <a:lnTo>
                              <a:pt x="5581" y="905"/>
                            </a:lnTo>
                            <a:lnTo>
                              <a:pt x="5628" y="985"/>
                            </a:lnTo>
                            <a:lnTo>
                              <a:pt x="5666" y="1065"/>
                            </a:lnTo>
                            <a:lnTo>
                              <a:pt x="5694" y="1148"/>
                            </a:lnTo>
                            <a:lnTo>
                              <a:pt x="5709" y="1233"/>
                            </a:lnTo>
                            <a:lnTo>
                              <a:pt x="5714" y="1320"/>
                            </a:lnTo>
                            <a:lnTo>
                              <a:pt x="5709" y="1412"/>
                            </a:lnTo>
                            <a:lnTo>
                              <a:pt x="5692" y="1501"/>
                            </a:lnTo>
                            <a:lnTo>
                              <a:pt x="5662" y="1590"/>
                            </a:lnTo>
                            <a:lnTo>
                              <a:pt x="5621" y="1677"/>
                            </a:lnTo>
                            <a:lnTo>
                              <a:pt x="5569" y="1762"/>
                            </a:lnTo>
                            <a:lnTo>
                              <a:pt x="5508" y="1845"/>
                            </a:lnTo>
                            <a:lnTo>
                              <a:pt x="5435" y="1927"/>
                            </a:lnTo>
                            <a:lnTo>
                              <a:pt x="5353" y="2005"/>
                            </a:lnTo>
                            <a:lnTo>
                              <a:pt x="5263" y="2081"/>
                            </a:lnTo>
                            <a:lnTo>
                              <a:pt x="5164" y="2154"/>
                            </a:lnTo>
                            <a:lnTo>
                              <a:pt x="5055" y="2224"/>
                            </a:lnTo>
                            <a:lnTo>
                              <a:pt x="4939" y="2290"/>
                            </a:lnTo>
                            <a:lnTo>
                              <a:pt x="4816" y="2352"/>
                            </a:lnTo>
                            <a:lnTo>
                              <a:pt x="4684" y="2411"/>
                            </a:lnTo>
                            <a:lnTo>
                              <a:pt x="4545" y="2467"/>
                            </a:lnTo>
                            <a:lnTo>
                              <a:pt x="4399" y="2517"/>
                            </a:lnTo>
                            <a:lnTo>
                              <a:pt x="4248" y="2564"/>
                            </a:lnTo>
                            <a:lnTo>
                              <a:pt x="4091" y="2606"/>
                            </a:lnTo>
                            <a:lnTo>
                              <a:pt x="3929" y="2644"/>
                            </a:lnTo>
                            <a:lnTo>
                              <a:pt x="3761" y="2675"/>
                            </a:lnTo>
                            <a:lnTo>
                              <a:pt x="3588" y="2702"/>
                            </a:lnTo>
                            <a:lnTo>
                              <a:pt x="3411" y="2724"/>
                            </a:lnTo>
                            <a:lnTo>
                              <a:pt x="3230" y="2738"/>
                            </a:lnTo>
                            <a:lnTo>
                              <a:pt x="3046" y="2748"/>
                            </a:lnTo>
                            <a:lnTo>
                              <a:pt x="2857" y="2752"/>
                            </a:lnTo>
                            <a:lnTo>
                              <a:pt x="2670" y="2748"/>
                            </a:lnTo>
                            <a:lnTo>
                              <a:pt x="2484" y="2738"/>
                            </a:lnTo>
                            <a:lnTo>
                              <a:pt x="2304" y="2724"/>
                            </a:lnTo>
                            <a:lnTo>
                              <a:pt x="2127" y="2702"/>
                            </a:lnTo>
                            <a:lnTo>
                              <a:pt x="1955" y="2675"/>
                            </a:lnTo>
                            <a:lnTo>
                              <a:pt x="1787" y="2644"/>
                            </a:lnTo>
                            <a:lnTo>
                              <a:pt x="1624" y="2606"/>
                            </a:lnTo>
                            <a:lnTo>
                              <a:pt x="1466" y="2564"/>
                            </a:lnTo>
                            <a:lnTo>
                              <a:pt x="1315" y="2517"/>
                            </a:lnTo>
                            <a:lnTo>
                              <a:pt x="1169" y="2467"/>
                            </a:lnTo>
                            <a:lnTo>
                              <a:pt x="1032" y="2411"/>
                            </a:lnTo>
                            <a:lnTo>
                              <a:pt x="900" y="2352"/>
                            </a:lnTo>
                            <a:lnTo>
                              <a:pt x="775" y="2290"/>
                            </a:lnTo>
                            <a:lnTo>
                              <a:pt x="659" y="2224"/>
                            </a:lnTo>
                            <a:lnTo>
                              <a:pt x="552" y="2154"/>
                            </a:lnTo>
                            <a:lnTo>
                              <a:pt x="451" y="2081"/>
                            </a:lnTo>
                            <a:lnTo>
                              <a:pt x="361" y="2005"/>
                            </a:lnTo>
                            <a:lnTo>
                              <a:pt x="279" y="1927"/>
                            </a:lnTo>
                            <a:lnTo>
                              <a:pt x="208" y="1845"/>
                            </a:lnTo>
                            <a:lnTo>
                              <a:pt x="146" y="1762"/>
                            </a:lnTo>
                            <a:lnTo>
                              <a:pt x="94" y="1677"/>
                            </a:lnTo>
                            <a:lnTo>
                              <a:pt x="54" y="1590"/>
                            </a:lnTo>
                            <a:lnTo>
                              <a:pt x="24" y="1501"/>
                            </a:lnTo>
                            <a:lnTo>
                              <a:pt x="7" y="1412"/>
                            </a:lnTo>
                            <a:lnTo>
                              <a:pt x="0" y="1320"/>
                            </a:lnTo>
                            <a:lnTo>
                              <a:pt x="5" y="1233"/>
                            </a:lnTo>
                            <a:lnTo>
                              <a:pt x="23" y="1148"/>
                            </a:lnTo>
                            <a:lnTo>
                              <a:pt x="50" y="1065"/>
                            </a:lnTo>
                            <a:lnTo>
                              <a:pt x="87" y="985"/>
                            </a:lnTo>
                            <a:lnTo>
                              <a:pt x="135" y="905"/>
                            </a:lnTo>
                            <a:lnTo>
                              <a:pt x="193" y="829"/>
                            </a:lnTo>
                            <a:lnTo>
                              <a:pt x="258" y="756"/>
                            </a:lnTo>
                            <a:lnTo>
                              <a:pt x="335" y="685"/>
                            </a:lnTo>
                            <a:lnTo>
                              <a:pt x="420" y="617"/>
                            </a:lnTo>
                            <a:lnTo>
                              <a:pt x="512" y="551"/>
                            </a:lnTo>
                            <a:lnTo>
                              <a:pt x="612" y="488"/>
                            </a:lnTo>
                            <a:lnTo>
                              <a:pt x="722" y="429"/>
                            </a:lnTo>
                            <a:lnTo>
                              <a:pt x="836" y="374"/>
                            </a:lnTo>
                            <a:lnTo>
                              <a:pt x="959" y="321"/>
                            </a:lnTo>
                            <a:lnTo>
                              <a:pt x="1089" y="273"/>
                            </a:lnTo>
                            <a:lnTo>
                              <a:pt x="1225" y="228"/>
                            </a:lnTo>
                            <a:lnTo>
                              <a:pt x="1367" y="186"/>
                            </a:lnTo>
                            <a:lnTo>
                              <a:pt x="1514" y="148"/>
                            </a:lnTo>
                            <a:lnTo>
                              <a:pt x="1667" y="115"/>
                            </a:lnTo>
                            <a:lnTo>
                              <a:pt x="1825" y="85"/>
                            </a:lnTo>
                            <a:lnTo>
                              <a:pt x="1986" y="59"/>
                            </a:lnTo>
                            <a:lnTo>
                              <a:pt x="2155" y="38"/>
                            </a:lnTo>
                            <a:lnTo>
                              <a:pt x="2325" y="21"/>
                            </a:lnTo>
                            <a:lnTo>
                              <a:pt x="2500" y="9"/>
                            </a:lnTo>
                            <a:lnTo>
                              <a:pt x="2677" y="2"/>
                            </a:lnTo>
                            <a:lnTo>
                              <a:pt x="2857" y="0"/>
                            </a:lnTo>
                            <a:close/>
                          </a:path>
                        </a:pathLst>
                      </a:custGeom>
                      <a:solidFill>
                        <a:srgbClr val="FFD949"/>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92" name="Freeform 27"/>
                      <p:cNvSpPr>
                        <a:spLocks/>
                      </p:cNvSpPr>
                      <p:nvPr/>
                    </p:nvSpPr>
                    <p:spPr bwMode="auto">
                      <a:xfrm>
                        <a:off x="3932238" y="3152775"/>
                        <a:ext cx="7677150" cy="313848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93" name="Freeform 28"/>
                      <p:cNvSpPr>
                        <a:spLocks/>
                      </p:cNvSpPr>
                      <p:nvPr/>
                    </p:nvSpPr>
                    <p:spPr bwMode="auto">
                      <a:xfrm>
                        <a:off x="6200775" y="3851275"/>
                        <a:ext cx="3035300" cy="2446338"/>
                      </a:xfrm>
                      <a:custGeom>
                        <a:avLst/>
                        <a:gdLst>
                          <a:gd name="T0" fmla="*/ 458 w 1912"/>
                          <a:gd name="T1" fmla="*/ 3 h 1541"/>
                          <a:gd name="T2" fmla="*/ 516 w 1912"/>
                          <a:gd name="T3" fmla="*/ 34 h 1541"/>
                          <a:gd name="T4" fmla="*/ 618 w 1912"/>
                          <a:gd name="T5" fmla="*/ 69 h 1541"/>
                          <a:gd name="T6" fmla="*/ 758 w 1912"/>
                          <a:gd name="T7" fmla="*/ 92 h 1541"/>
                          <a:gd name="T8" fmla="*/ 909 w 1912"/>
                          <a:gd name="T9" fmla="*/ 93 h 1541"/>
                          <a:gd name="T10" fmla="*/ 1053 w 1912"/>
                          <a:gd name="T11" fmla="*/ 95 h 1541"/>
                          <a:gd name="T12" fmla="*/ 1220 w 1912"/>
                          <a:gd name="T13" fmla="*/ 107 h 1541"/>
                          <a:gd name="T14" fmla="*/ 1366 w 1912"/>
                          <a:gd name="T15" fmla="*/ 137 h 1541"/>
                          <a:gd name="T16" fmla="*/ 1489 w 1912"/>
                          <a:gd name="T17" fmla="*/ 182 h 1541"/>
                          <a:gd name="T18" fmla="*/ 1588 w 1912"/>
                          <a:gd name="T19" fmla="*/ 246 h 1541"/>
                          <a:gd name="T20" fmla="*/ 1662 w 1912"/>
                          <a:gd name="T21" fmla="*/ 331 h 1541"/>
                          <a:gd name="T22" fmla="*/ 1732 w 1912"/>
                          <a:gd name="T23" fmla="*/ 396 h 1541"/>
                          <a:gd name="T24" fmla="*/ 1799 w 1912"/>
                          <a:gd name="T25" fmla="*/ 439 h 1541"/>
                          <a:gd name="T26" fmla="*/ 1837 w 1912"/>
                          <a:gd name="T27" fmla="*/ 493 h 1541"/>
                          <a:gd name="T28" fmla="*/ 1862 w 1912"/>
                          <a:gd name="T29" fmla="*/ 592 h 1541"/>
                          <a:gd name="T30" fmla="*/ 1837 w 1912"/>
                          <a:gd name="T31" fmla="*/ 648 h 1541"/>
                          <a:gd name="T32" fmla="*/ 1777 w 1912"/>
                          <a:gd name="T33" fmla="*/ 688 h 1541"/>
                          <a:gd name="T34" fmla="*/ 1725 w 1912"/>
                          <a:gd name="T35" fmla="*/ 748 h 1541"/>
                          <a:gd name="T36" fmla="*/ 1688 w 1912"/>
                          <a:gd name="T37" fmla="*/ 840 h 1541"/>
                          <a:gd name="T38" fmla="*/ 1628 w 1912"/>
                          <a:gd name="T39" fmla="*/ 924 h 1541"/>
                          <a:gd name="T40" fmla="*/ 1541 w 1912"/>
                          <a:gd name="T41" fmla="*/ 997 h 1541"/>
                          <a:gd name="T42" fmla="*/ 1426 w 1912"/>
                          <a:gd name="T43" fmla="*/ 1058 h 1541"/>
                          <a:gd name="T44" fmla="*/ 1371 w 1912"/>
                          <a:gd name="T45" fmla="*/ 1198 h 1541"/>
                          <a:gd name="T46" fmla="*/ 1392 w 1912"/>
                          <a:gd name="T47" fmla="*/ 1240 h 1541"/>
                          <a:gd name="T48" fmla="*/ 1438 w 1912"/>
                          <a:gd name="T49" fmla="*/ 1271 h 1541"/>
                          <a:gd name="T50" fmla="*/ 1770 w 1912"/>
                          <a:gd name="T51" fmla="*/ 1475 h 1541"/>
                          <a:gd name="T52" fmla="*/ 1464 w 1912"/>
                          <a:gd name="T53" fmla="*/ 1516 h 1541"/>
                          <a:gd name="T54" fmla="*/ 1135 w 1912"/>
                          <a:gd name="T55" fmla="*/ 1539 h 1541"/>
                          <a:gd name="T56" fmla="*/ 786 w 1912"/>
                          <a:gd name="T57" fmla="*/ 1539 h 1541"/>
                          <a:gd name="T58" fmla="*/ 453 w 1912"/>
                          <a:gd name="T59" fmla="*/ 1516 h 1541"/>
                          <a:gd name="T60" fmla="*/ 146 w 1912"/>
                          <a:gd name="T61" fmla="*/ 1473 h 1541"/>
                          <a:gd name="T62" fmla="*/ 484 w 1912"/>
                          <a:gd name="T63" fmla="*/ 1270 h 1541"/>
                          <a:gd name="T64" fmla="*/ 531 w 1912"/>
                          <a:gd name="T65" fmla="*/ 1240 h 1541"/>
                          <a:gd name="T66" fmla="*/ 554 w 1912"/>
                          <a:gd name="T67" fmla="*/ 1198 h 1541"/>
                          <a:gd name="T68" fmla="*/ 498 w 1912"/>
                          <a:gd name="T69" fmla="*/ 1058 h 1541"/>
                          <a:gd name="T70" fmla="*/ 384 w 1912"/>
                          <a:gd name="T71" fmla="*/ 997 h 1541"/>
                          <a:gd name="T72" fmla="*/ 297 w 1912"/>
                          <a:gd name="T73" fmla="*/ 924 h 1541"/>
                          <a:gd name="T74" fmla="*/ 238 w 1912"/>
                          <a:gd name="T75" fmla="*/ 840 h 1541"/>
                          <a:gd name="T76" fmla="*/ 200 w 1912"/>
                          <a:gd name="T77" fmla="*/ 748 h 1541"/>
                          <a:gd name="T78" fmla="*/ 148 w 1912"/>
                          <a:gd name="T79" fmla="*/ 688 h 1541"/>
                          <a:gd name="T80" fmla="*/ 87 w 1912"/>
                          <a:gd name="T81" fmla="*/ 648 h 1541"/>
                          <a:gd name="T82" fmla="*/ 63 w 1912"/>
                          <a:gd name="T83" fmla="*/ 592 h 1541"/>
                          <a:gd name="T84" fmla="*/ 87 w 1912"/>
                          <a:gd name="T85" fmla="*/ 495 h 1541"/>
                          <a:gd name="T86" fmla="*/ 125 w 1912"/>
                          <a:gd name="T87" fmla="*/ 439 h 1541"/>
                          <a:gd name="T88" fmla="*/ 193 w 1912"/>
                          <a:gd name="T89" fmla="*/ 397 h 1541"/>
                          <a:gd name="T90" fmla="*/ 264 w 1912"/>
                          <a:gd name="T91" fmla="*/ 323 h 1541"/>
                          <a:gd name="T92" fmla="*/ 346 w 1912"/>
                          <a:gd name="T93" fmla="*/ 219 h 1541"/>
                          <a:gd name="T94" fmla="*/ 391 w 1912"/>
                          <a:gd name="T95" fmla="*/ 175 h 1541"/>
                          <a:gd name="T96" fmla="*/ 418 w 1912"/>
                          <a:gd name="T97" fmla="*/ 149 h 1541"/>
                          <a:gd name="T98" fmla="*/ 432 w 1912"/>
                          <a:gd name="T99" fmla="*/ 125 h 1541"/>
                          <a:gd name="T100" fmla="*/ 432 w 1912"/>
                          <a:gd name="T101" fmla="*/ 90 h 1541"/>
                          <a:gd name="T102" fmla="*/ 425 w 1912"/>
                          <a:gd name="T103" fmla="*/ 36 h 1541"/>
                          <a:gd name="T104" fmla="*/ 429 w 1912"/>
                          <a:gd name="T105" fmla="*/ 5 h 1541"/>
                          <a:gd name="T106" fmla="*/ 450 w 1912"/>
                          <a:gd name="T107" fmla="*/ 0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12" h="1541">
                            <a:moveTo>
                              <a:pt x="450" y="0"/>
                            </a:moveTo>
                            <a:lnTo>
                              <a:pt x="458" y="3"/>
                            </a:lnTo>
                            <a:lnTo>
                              <a:pt x="484" y="19"/>
                            </a:lnTo>
                            <a:lnTo>
                              <a:pt x="516" y="34"/>
                            </a:lnTo>
                            <a:lnTo>
                              <a:pt x="554" y="50"/>
                            </a:lnTo>
                            <a:lnTo>
                              <a:pt x="618" y="69"/>
                            </a:lnTo>
                            <a:lnTo>
                              <a:pt x="686" y="83"/>
                            </a:lnTo>
                            <a:lnTo>
                              <a:pt x="758" y="92"/>
                            </a:lnTo>
                            <a:lnTo>
                              <a:pt x="833" y="95"/>
                            </a:lnTo>
                            <a:lnTo>
                              <a:pt x="909" y="93"/>
                            </a:lnTo>
                            <a:lnTo>
                              <a:pt x="961" y="93"/>
                            </a:lnTo>
                            <a:lnTo>
                              <a:pt x="1053" y="95"/>
                            </a:lnTo>
                            <a:lnTo>
                              <a:pt x="1140" y="99"/>
                            </a:lnTo>
                            <a:lnTo>
                              <a:pt x="1220" y="107"/>
                            </a:lnTo>
                            <a:lnTo>
                              <a:pt x="1296" y="121"/>
                            </a:lnTo>
                            <a:lnTo>
                              <a:pt x="1366" y="137"/>
                            </a:lnTo>
                            <a:lnTo>
                              <a:pt x="1430" y="158"/>
                            </a:lnTo>
                            <a:lnTo>
                              <a:pt x="1489" y="182"/>
                            </a:lnTo>
                            <a:lnTo>
                              <a:pt x="1541" y="213"/>
                            </a:lnTo>
                            <a:lnTo>
                              <a:pt x="1588" y="246"/>
                            </a:lnTo>
                            <a:lnTo>
                              <a:pt x="1628" y="286"/>
                            </a:lnTo>
                            <a:lnTo>
                              <a:pt x="1662" y="331"/>
                            </a:lnTo>
                            <a:lnTo>
                              <a:pt x="1690" y="382"/>
                            </a:lnTo>
                            <a:lnTo>
                              <a:pt x="1732" y="396"/>
                            </a:lnTo>
                            <a:lnTo>
                              <a:pt x="1768" y="417"/>
                            </a:lnTo>
                            <a:lnTo>
                              <a:pt x="1799" y="439"/>
                            </a:lnTo>
                            <a:lnTo>
                              <a:pt x="1824" y="465"/>
                            </a:lnTo>
                            <a:lnTo>
                              <a:pt x="1837" y="493"/>
                            </a:lnTo>
                            <a:lnTo>
                              <a:pt x="1858" y="561"/>
                            </a:lnTo>
                            <a:lnTo>
                              <a:pt x="1862" y="592"/>
                            </a:lnTo>
                            <a:lnTo>
                              <a:pt x="1855" y="622"/>
                            </a:lnTo>
                            <a:lnTo>
                              <a:pt x="1837" y="648"/>
                            </a:lnTo>
                            <a:lnTo>
                              <a:pt x="1811" y="670"/>
                            </a:lnTo>
                            <a:lnTo>
                              <a:pt x="1777" y="688"/>
                            </a:lnTo>
                            <a:lnTo>
                              <a:pt x="1735" y="700"/>
                            </a:lnTo>
                            <a:lnTo>
                              <a:pt x="1725" y="748"/>
                            </a:lnTo>
                            <a:lnTo>
                              <a:pt x="1709" y="795"/>
                            </a:lnTo>
                            <a:lnTo>
                              <a:pt x="1688" y="840"/>
                            </a:lnTo>
                            <a:lnTo>
                              <a:pt x="1661" y="882"/>
                            </a:lnTo>
                            <a:lnTo>
                              <a:pt x="1628" y="924"/>
                            </a:lnTo>
                            <a:lnTo>
                              <a:pt x="1588" y="962"/>
                            </a:lnTo>
                            <a:lnTo>
                              <a:pt x="1541" y="997"/>
                            </a:lnTo>
                            <a:lnTo>
                              <a:pt x="1487" y="1030"/>
                            </a:lnTo>
                            <a:lnTo>
                              <a:pt x="1426" y="1058"/>
                            </a:lnTo>
                            <a:lnTo>
                              <a:pt x="1359" y="1084"/>
                            </a:lnTo>
                            <a:lnTo>
                              <a:pt x="1371" y="1198"/>
                            </a:lnTo>
                            <a:lnTo>
                              <a:pt x="1378" y="1221"/>
                            </a:lnTo>
                            <a:lnTo>
                              <a:pt x="1392" y="1240"/>
                            </a:lnTo>
                            <a:lnTo>
                              <a:pt x="1412" y="1257"/>
                            </a:lnTo>
                            <a:lnTo>
                              <a:pt x="1438" y="1271"/>
                            </a:lnTo>
                            <a:lnTo>
                              <a:pt x="1912" y="1449"/>
                            </a:lnTo>
                            <a:lnTo>
                              <a:pt x="1770" y="1475"/>
                            </a:lnTo>
                            <a:lnTo>
                              <a:pt x="1619" y="1497"/>
                            </a:lnTo>
                            <a:lnTo>
                              <a:pt x="1464" y="1516"/>
                            </a:lnTo>
                            <a:lnTo>
                              <a:pt x="1303" y="1530"/>
                            </a:lnTo>
                            <a:lnTo>
                              <a:pt x="1135" y="1539"/>
                            </a:lnTo>
                            <a:lnTo>
                              <a:pt x="961" y="1541"/>
                            </a:lnTo>
                            <a:lnTo>
                              <a:pt x="786" y="1539"/>
                            </a:lnTo>
                            <a:lnTo>
                              <a:pt x="618" y="1530"/>
                            </a:lnTo>
                            <a:lnTo>
                              <a:pt x="453" y="1516"/>
                            </a:lnTo>
                            <a:lnTo>
                              <a:pt x="297" y="1497"/>
                            </a:lnTo>
                            <a:lnTo>
                              <a:pt x="146" y="1473"/>
                            </a:lnTo>
                            <a:lnTo>
                              <a:pt x="0" y="1445"/>
                            </a:lnTo>
                            <a:lnTo>
                              <a:pt x="484" y="1270"/>
                            </a:lnTo>
                            <a:lnTo>
                              <a:pt x="512" y="1257"/>
                            </a:lnTo>
                            <a:lnTo>
                              <a:pt x="531" y="1240"/>
                            </a:lnTo>
                            <a:lnTo>
                              <a:pt x="547" y="1219"/>
                            </a:lnTo>
                            <a:lnTo>
                              <a:pt x="554" y="1198"/>
                            </a:lnTo>
                            <a:lnTo>
                              <a:pt x="566" y="1084"/>
                            </a:lnTo>
                            <a:lnTo>
                              <a:pt x="498" y="1058"/>
                            </a:lnTo>
                            <a:lnTo>
                              <a:pt x="438" y="1030"/>
                            </a:lnTo>
                            <a:lnTo>
                              <a:pt x="384" y="997"/>
                            </a:lnTo>
                            <a:lnTo>
                              <a:pt x="337" y="962"/>
                            </a:lnTo>
                            <a:lnTo>
                              <a:pt x="297" y="924"/>
                            </a:lnTo>
                            <a:lnTo>
                              <a:pt x="264" y="882"/>
                            </a:lnTo>
                            <a:lnTo>
                              <a:pt x="238" y="840"/>
                            </a:lnTo>
                            <a:lnTo>
                              <a:pt x="215" y="795"/>
                            </a:lnTo>
                            <a:lnTo>
                              <a:pt x="200" y="748"/>
                            </a:lnTo>
                            <a:lnTo>
                              <a:pt x="189" y="700"/>
                            </a:lnTo>
                            <a:lnTo>
                              <a:pt x="148" y="688"/>
                            </a:lnTo>
                            <a:lnTo>
                              <a:pt x="113" y="670"/>
                            </a:lnTo>
                            <a:lnTo>
                              <a:pt x="87" y="648"/>
                            </a:lnTo>
                            <a:lnTo>
                              <a:pt x="70" y="622"/>
                            </a:lnTo>
                            <a:lnTo>
                              <a:pt x="63" y="592"/>
                            </a:lnTo>
                            <a:lnTo>
                              <a:pt x="66" y="563"/>
                            </a:lnTo>
                            <a:lnTo>
                              <a:pt x="87" y="495"/>
                            </a:lnTo>
                            <a:lnTo>
                              <a:pt x="101" y="465"/>
                            </a:lnTo>
                            <a:lnTo>
                              <a:pt x="125" y="439"/>
                            </a:lnTo>
                            <a:lnTo>
                              <a:pt x="156" y="417"/>
                            </a:lnTo>
                            <a:lnTo>
                              <a:pt x="193" y="397"/>
                            </a:lnTo>
                            <a:lnTo>
                              <a:pt x="235" y="382"/>
                            </a:lnTo>
                            <a:lnTo>
                              <a:pt x="264" y="323"/>
                            </a:lnTo>
                            <a:lnTo>
                              <a:pt x="302" y="269"/>
                            </a:lnTo>
                            <a:lnTo>
                              <a:pt x="346" y="219"/>
                            </a:lnTo>
                            <a:lnTo>
                              <a:pt x="370" y="194"/>
                            </a:lnTo>
                            <a:lnTo>
                              <a:pt x="391" y="175"/>
                            </a:lnTo>
                            <a:lnTo>
                              <a:pt x="406" y="161"/>
                            </a:lnTo>
                            <a:lnTo>
                              <a:pt x="418" y="149"/>
                            </a:lnTo>
                            <a:lnTo>
                              <a:pt x="427" y="137"/>
                            </a:lnTo>
                            <a:lnTo>
                              <a:pt x="432" y="125"/>
                            </a:lnTo>
                            <a:lnTo>
                              <a:pt x="434" y="109"/>
                            </a:lnTo>
                            <a:lnTo>
                              <a:pt x="432" y="90"/>
                            </a:lnTo>
                            <a:lnTo>
                              <a:pt x="431" y="66"/>
                            </a:lnTo>
                            <a:lnTo>
                              <a:pt x="425" y="36"/>
                            </a:lnTo>
                            <a:lnTo>
                              <a:pt x="425" y="10"/>
                            </a:lnTo>
                            <a:lnTo>
                              <a:pt x="429" y="5"/>
                            </a:lnTo>
                            <a:lnTo>
                              <a:pt x="438" y="1"/>
                            </a:lnTo>
                            <a:lnTo>
                              <a:pt x="450" y="0"/>
                            </a:lnTo>
                            <a:close/>
                          </a:path>
                        </a:pathLst>
                      </a:custGeom>
                      <a:solidFill>
                        <a:srgbClr val="FFD949">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grpSp>
                <p:nvGrpSpPr>
                  <p:cNvPr id="572" name="Group 513"/>
                  <p:cNvGrpSpPr/>
                  <p:nvPr/>
                </p:nvGrpSpPr>
                <p:grpSpPr>
                  <a:xfrm>
                    <a:off x="6764771" y="3730357"/>
                    <a:ext cx="1577601" cy="998420"/>
                    <a:chOff x="6338645" y="2741246"/>
                    <a:chExt cx="9070975" cy="5740767"/>
                  </a:xfrm>
                </p:grpSpPr>
                <p:grpSp>
                  <p:nvGrpSpPr>
                    <p:cNvPr id="573" name="Group 514"/>
                    <p:cNvGrpSpPr/>
                    <p:nvPr/>
                  </p:nvGrpSpPr>
                  <p:grpSpPr>
                    <a:xfrm>
                      <a:off x="6862520" y="5862638"/>
                      <a:ext cx="8024813" cy="2619375"/>
                      <a:chOff x="3759200" y="5773738"/>
                      <a:chExt cx="8024813" cy="2619375"/>
                    </a:xfrm>
                  </p:grpSpPr>
                  <p:sp>
                    <p:nvSpPr>
                      <p:cNvPr id="579"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80"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81"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82"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83"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84"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85"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86"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87"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88"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nvGrpSpPr>
                    <p:cNvPr id="574" name="Group 515"/>
                    <p:cNvGrpSpPr/>
                    <p:nvPr/>
                  </p:nvGrpSpPr>
                  <p:grpSpPr>
                    <a:xfrm>
                      <a:off x="6338645" y="2741246"/>
                      <a:ext cx="9070975" cy="4368800"/>
                      <a:chOff x="3235325" y="2628900"/>
                      <a:chExt cx="9070975" cy="4368800"/>
                    </a:xfrm>
                  </p:grpSpPr>
                  <p:sp>
                    <p:nvSpPr>
                      <p:cNvPr id="575" name="Freeform 26"/>
                      <p:cNvSpPr>
                        <a:spLocks/>
                      </p:cNvSpPr>
                      <p:nvPr/>
                    </p:nvSpPr>
                    <p:spPr bwMode="auto">
                      <a:xfrm>
                        <a:off x="3235325" y="2628900"/>
                        <a:ext cx="9070975" cy="4368800"/>
                      </a:xfrm>
                      <a:custGeom>
                        <a:avLst/>
                        <a:gdLst>
                          <a:gd name="T0" fmla="*/ 3038 w 5714"/>
                          <a:gd name="T1" fmla="*/ 2 h 2752"/>
                          <a:gd name="T2" fmla="*/ 3390 w 5714"/>
                          <a:gd name="T3" fmla="*/ 21 h 2752"/>
                          <a:gd name="T4" fmla="*/ 3728 w 5714"/>
                          <a:gd name="T5" fmla="*/ 59 h 2752"/>
                          <a:gd name="T6" fmla="*/ 4047 w 5714"/>
                          <a:gd name="T7" fmla="*/ 115 h 2752"/>
                          <a:gd name="T8" fmla="*/ 4349 w 5714"/>
                          <a:gd name="T9" fmla="*/ 186 h 2752"/>
                          <a:gd name="T10" fmla="*/ 4627 w 5714"/>
                          <a:gd name="T11" fmla="*/ 273 h 2752"/>
                          <a:gd name="T12" fmla="*/ 4878 w 5714"/>
                          <a:gd name="T13" fmla="*/ 374 h 2752"/>
                          <a:gd name="T14" fmla="*/ 5102 w 5714"/>
                          <a:gd name="T15" fmla="*/ 488 h 2752"/>
                          <a:gd name="T16" fmla="*/ 5296 w 5714"/>
                          <a:gd name="T17" fmla="*/ 617 h 2752"/>
                          <a:gd name="T18" fmla="*/ 5456 w 5714"/>
                          <a:gd name="T19" fmla="*/ 756 h 2752"/>
                          <a:gd name="T20" fmla="*/ 5581 w 5714"/>
                          <a:gd name="T21" fmla="*/ 905 h 2752"/>
                          <a:gd name="T22" fmla="*/ 5666 w 5714"/>
                          <a:gd name="T23" fmla="*/ 1065 h 2752"/>
                          <a:gd name="T24" fmla="*/ 5709 w 5714"/>
                          <a:gd name="T25" fmla="*/ 1233 h 2752"/>
                          <a:gd name="T26" fmla="*/ 5709 w 5714"/>
                          <a:gd name="T27" fmla="*/ 1412 h 2752"/>
                          <a:gd name="T28" fmla="*/ 5662 w 5714"/>
                          <a:gd name="T29" fmla="*/ 1590 h 2752"/>
                          <a:gd name="T30" fmla="*/ 5569 w 5714"/>
                          <a:gd name="T31" fmla="*/ 1762 h 2752"/>
                          <a:gd name="T32" fmla="*/ 5435 w 5714"/>
                          <a:gd name="T33" fmla="*/ 1927 h 2752"/>
                          <a:gd name="T34" fmla="*/ 5263 w 5714"/>
                          <a:gd name="T35" fmla="*/ 2081 h 2752"/>
                          <a:gd name="T36" fmla="*/ 5055 w 5714"/>
                          <a:gd name="T37" fmla="*/ 2224 h 2752"/>
                          <a:gd name="T38" fmla="*/ 4816 w 5714"/>
                          <a:gd name="T39" fmla="*/ 2352 h 2752"/>
                          <a:gd name="T40" fmla="*/ 4545 w 5714"/>
                          <a:gd name="T41" fmla="*/ 2467 h 2752"/>
                          <a:gd name="T42" fmla="*/ 4248 w 5714"/>
                          <a:gd name="T43" fmla="*/ 2564 h 2752"/>
                          <a:gd name="T44" fmla="*/ 3929 w 5714"/>
                          <a:gd name="T45" fmla="*/ 2644 h 2752"/>
                          <a:gd name="T46" fmla="*/ 3588 w 5714"/>
                          <a:gd name="T47" fmla="*/ 2702 h 2752"/>
                          <a:gd name="T48" fmla="*/ 3230 w 5714"/>
                          <a:gd name="T49" fmla="*/ 2738 h 2752"/>
                          <a:gd name="T50" fmla="*/ 2857 w 5714"/>
                          <a:gd name="T51" fmla="*/ 2752 h 2752"/>
                          <a:gd name="T52" fmla="*/ 2484 w 5714"/>
                          <a:gd name="T53" fmla="*/ 2738 h 2752"/>
                          <a:gd name="T54" fmla="*/ 2127 w 5714"/>
                          <a:gd name="T55" fmla="*/ 2702 h 2752"/>
                          <a:gd name="T56" fmla="*/ 1787 w 5714"/>
                          <a:gd name="T57" fmla="*/ 2644 h 2752"/>
                          <a:gd name="T58" fmla="*/ 1466 w 5714"/>
                          <a:gd name="T59" fmla="*/ 2564 h 2752"/>
                          <a:gd name="T60" fmla="*/ 1169 w 5714"/>
                          <a:gd name="T61" fmla="*/ 2467 h 2752"/>
                          <a:gd name="T62" fmla="*/ 900 w 5714"/>
                          <a:gd name="T63" fmla="*/ 2352 h 2752"/>
                          <a:gd name="T64" fmla="*/ 659 w 5714"/>
                          <a:gd name="T65" fmla="*/ 2224 h 2752"/>
                          <a:gd name="T66" fmla="*/ 451 w 5714"/>
                          <a:gd name="T67" fmla="*/ 2081 h 2752"/>
                          <a:gd name="T68" fmla="*/ 279 w 5714"/>
                          <a:gd name="T69" fmla="*/ 1927 h 2752"/>
                          <a:gd name="T70" fmla="*/ 146 w 5714"/>
                          <a:gd name="T71" fmla="*/ 1762 h 2752"/>
                          <a:gd name="T72" fmla="*/ 54 w 5714"/>
                          <a:gd name="T73" fmla="*/ 1590 h 2752"/>
                          <a:gd name="T74" fmla="*/ 7 w 5714"/>
                          <a:gd name="T75" fmla="*/ 1412 h 2752"/>
                          <a:gd name="T76" fmla="*/ 5 w 5714"/>
                          <a:gd name="T77" fmla="*/ 1233 h 2752"/>
                          <a:gd name="T78" fmla="*/ 50 w 5714"/>
                          <a:gd name="T79" fmla="*/ 1065 h 2752"/>
                          <a:gd name="T80" fmla="*/ 135 w 5714"/>
                          <a:gd name="T81" fmla="*/ 905 h 2752"/>
                          <a:gd name="T82" fmla="*/ 258 w 5714"/>
                          <a:gd name="T83" fmla="*/ 756 h 2752"/>
                          <a:gd name="T84" fmla="*/ 420 w 5714"/>
                          <a:gd name="T85" fmla="*/ 617 h 2752"/>
                          <a:gd name="T86" fmla="*/ 612 w 5714"/>
                          <a:gd name="T87" fmla="*/ 488 h 2752"/>
                          <a:gd name="T88" fmla="*/ 836 w 5714"/>
                          <a:gd name="T89" fmla="*/ 374 h 2752"/>
                          <a:gd name="T90" fmla="*/ 1089 w 5714"/>
                          <a:gd name="T91" fmla="*/ 273 h 2752"/>
                          <a:gd name="T92" fmla="*/ 1367 w 5714"/>
                          <a:gd name="T93" fmla="*/ 186 h 2752"/>
                          <a:gd name="T94" fmla="*/ 1667 w 5714"/>
                          <a:gd name="T95" fmla="*/ 115 h 2752"/>
                          <a:gd name="T96" fmla="*/ 1986 w 5714"/>
                          <a:gd name="T97" fmla="*/ 59 h 2752"/>
                          <a:gd name="T98" fmla="*/ 2325 w 5714"/>
                          <a:gd name="T99" fmla="*/ 21 h 2752"/>
                          <a:gd name="T100" fmla="*/ 2677 w 5714"/>
                          <a:gd name="T101" fmla="*/ 2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752">
                            <a:moveTo>
                              <a:pt x="2857" y="0"/>
                            </a:moveTo>
                            <a:lnTo>
                              <a:pt x="3038" y="2"/>
                            </a:lnTo>
                            <a:lnTo>
                              <a:pt x="3216" y="9"/>
                            </a:lnTo>
                            <a:lnTo>
                              <a:pt x="3390" y="21"/>
                            </a:lnTo>
                            <a:lnTo>
                              <a:pt x="3561" y="38"/>
                            </a:lnTo>
                            <a:lnTo>
                              <a:pt x="3728" y="59"/>
                            </a:lnTo>
                            <a:lnTo>
                              <a:pt x="3891" y="85"/>
                            </a:lnTo>
                            <a:lnTo>
                              <a:pt x="4047" y="115"/>
                            </a:lnTo>
                            <a:lnTo>
                              <a:pt x="4202" y="148"/>
                            </a:lnTo>
                            <a:lnTo>
                              <a:pt x="4349" y="186"/>
                            </a:lnTo>
                            <a:lnTo>
                              <a:pt x="4490" y="228"/>
                            </a:lnTo>
                            <a:lnTo>
                              <a:pt x="4627" y="273"/>
                            </a:lnTo>
                            <a:lnTo>
                              <a:pt x="4755" y="321"/>
                            </a:lnTo>
                            <a:lnTo>
                              <a:pt x="4878" y="374"/>
                            </a:lnTo>
                            <a:lnTo>
                              <a:pt x="4994" y="429"/>
                            </a:lnTo>
                            <a:lnTo>
                              <a:pt x="5102" y="488"/>
                            </a:lnTo>
                            <a:lnTo>
                              <a:pt x="5203" y="551"/>
                            </a:lnTo>
                            <a:lnTo>
                              <a:pt x="5296" y="617"/>
                            </a:lnTo>
                            <a:lnTo>
                              <a:pt x="5380" y="685"/>
                            </a:lnTo>
                            <a:lnTo>
                              <a:pt x="5456" y="756"/>
                            </a:lnTo>
                            <a:lnTo>
                              <a:pt x="5524" y="829"/>
                            </a:lnTo>
                            <a:lnTo>
                              <a:pt x="5581" y="905"/>
                            </a:lnTo>
                            <a:lnTo>
                              <a:pt x="5628" y="985"/>
                            </a:lnTo>
                            <a:lnTo>
                              <a:pt x="5666" y="1065"/>
                            </a:lnTo>
                            <a:lnTo>
                              <a:pt x="5694" y="1148"/>
                            </a:lnTo>
                            <a:lnTo>
                              <a:pt x="5709" y="1233"/>
                            </a:lnTo>
                            <a:lnTo>
                              <a:pt x="5714" y="1320"/>
                            </a:lnTo>
                            <a:lnTo>
                              <a:pt x="5709" y="1412"/>
                            </a:lnTo>
                            <a:lnTo>
                              <a:pt x="5692" y="1501"/>
                            </a:lnTo>
                            <a:lnTo>
                              <a:pt x="5662" y="1590"/>
                            </a:lnTo>
                            <a:lnTo>
                              <a:pt x="5621" y="1677"/>
                            </a:lnTo>
                            <a:lnTo>
                              <a:pt x="5569" y="1762"/>
                            </a:lnTo>
                            <a:lnTo>
                              <a:pt x="5508" y="1845"/>
                            </a:lnTo>
                            <a:lnTo>
                              <a:pt x="5435" y="1927"/>
                            </a:lnTo>
                            <a:lnTo>
                              <a:pt x="5353" y="2005"/>
                            </a:lnTo>
                            <a:lnTo>
                              <a:pt x="5263" y="2081"/>
                            </a:lnTo>
                            <a:lnTo>
                              <a:pt x="5164" y="2154"/>
                            </a:lnTo>
                            <a:lnTo>
                              <a:pt x="5055" y="2224"/>
                            </a:lnTo>
                            <a:lnTo>
                              <a:pt x="4939" y="2290"/>
                            </a:lnTo>
                            <a:lnTo>
                              <a:pt x="4816" y="2352"/>
                            </a:lnTo>
                            <a:lnTo>
                              <a:pt x="4684" y="2411"/>
                            </a:lnTo>
                            <a:lnTo>
                              <a:pt x="4545" y="2467"/>
                            </a:lnTo>
                            <a:lnTo>
                              <a:pt x="4399" y="2517"/>
                            </a:lnTo>
                            <a:lnTo>
                              <a:pt x="4248" y="2564"/>
                            </a:lnTo>
                            <a:lnTo>
                              <a:pt x="4091" y="2606"/>
                            </a:lnTo>
                            <a:lnTo>
                              <a:pt x="3929" y="2644"/>
                            </a:lnTo>
                            <a:lnTo>
                              <a:pt x="3761" y="2675"/>
                            </a:lnTo>
                            <a:lnTo>
                              <a:pt x="3588" y="2702"/>
                            </a:lnTo>
                            <a:lnTo>
                              <a:pt x="3411" y="2724"/>
                            </a:lnTo>
                            <a:lnTo>
                              <a:pt x="3230" y="2738"/>
                            </a:lnTo>
                            <a:lnTo>
                              <a:pt x="3046" y="2748"/>
                            </a:lnTo>
                            <a:lnTo>
                              <a:pt x="2857" y="2752"/>
                            </a:lnTo>
                            <a:lnTo>
                              <a:pt x="2670" y="2748"/>
                            </a:lnTo>
                            <a:lnTo>
                              <a:pt x="2484" y="2738"/>
                            </a:lnTo>
                            <a:lnTo>
                              <a:pt x="2304" y="2724"/>
                            </a:lnTo>
                            <a:lnTo>
                              <a:pt x="2127" y="2702"/>
                            </a:lnTo>
                            <a:lnTo>
                              <a:pt x="1955" y="2675"/>
                            </a:lnTo>
                            <a:lnTo>
                              <a:pt x="1787" y="2644"/>
                            </a:lnTo>
                            <a:lnTo>
                              <a:pt x="1624" y="2606"/>
                            </a:lnTo>
                            <a:lnTo>
                              <a:pt x="1466" y="2564"/>
                            </a:lnTo>
                            <a:lnTo>
                              <a:pt x="1315" y="2517"/>
                            </a:lnTo>
                            <a:lnTo>
                              <a:pt x="1169" y="2467"/>
                            </a:lnTo>
                            <a:lnTo>
                              <a:pt x="1032" y="2411"/>
                            </a:lnTo>
                            <a:lnTo>
                              <a:pt x="900" y="2352"/>
                            </a:lnTo>
                            <a:lnTo>
                              <a:pt x="775" y="2290"/>
                            </a:lnTo>
                            <a:lnTo>
                              <a:pt x="659" y="2224"/>
                            </a:lnTo>
                            <a:lnTo>
                              <a:pt x="552" y="2154"/>
                            </a:lnTo>
                            <a:lnTo>
                              <a:pt x="451" y="2081"/>
                            </a:lnTo>
                            <a:lnTo>
                              <a:pt x="361" y="2005"/>
                            </a:lnTo>
                            <a:lnTo>
                              <a:pt x="279" y="1927"/>
                            </a:lnTo>
                            <a:lnTo>
                              <a:pt x="208" y="1845"/>
                            </a:lnTo>
                            <a:lnTo>
                              <a:pt x="146" y="1762"/>
                            </a:lnTo>
                            <a:lnTo>
                              <a:pt x="94" y="1677"/>
                            </a:lnTo>
                            <a:lnTo>
                              <a:pt x="54" y="1590"/>
                            </a:lnTo>
                            <a:lnTo>
                              <a:pt x="24" y="1501"/>
                            </a:lnTo>
                            <a:lnTo>
                              <a:pt x="7" y="1412"/>
                            </a:lnTo>
                            <a:lnTo>
                              <a:pt x="0" y="1320"/>
                            </a:lnTo>
                            <a:lnTo>
                              <a:pt x="5" y="1233"/>
                            </a:lnTo>
                            <a:lnTo>
                              <a:pt x="23" y="1148"/>
                            </a:lnTo>
                            <a:lnTo>
                              <a:pt x="50" y="1065"/>
                            </a:lnTo>
                            <a:lnTo>
                              <a:pt x="87" y="985"/>
                            </a:lnTo>
                            <a:lnTo>
                              <a:pt x="135" y="905"/>
                            </a:lnTo>
                            <a:lnTo>
                              <a:pt x="193" y="829"/>
                            </a:lnTo>
                            <a:lnTo>
                              <a:pt x="258" y="756"/>
                            </a:lnTo>
                            <a:lnTo>
                              <a:pt x="335" y="685"/>
                            </a:lnTo>
                            <a:lnTo>
                              <a:pt x="420" y="617"/>
                            </a:lnTo>
                            <a:lnTo>
                              <a:pt x="512" y="551"/>
                            </a:lnTo>
                            <a:lnTo>
                              <a:pt x="612" y="488"/>
                            </a:lnTo>
                            <a:lnTo>
                              <a:pt x="722" y="429"/>
                            </a:lnTo>
                            <a:lnTo>
                              <a:pt x="836" y="374"/>
                            </a:lnTo>
                            <a:lnTo>
                              <a:pt x="959" y="321"/>
                            </a:lnTo>
                            <a:lnTo>
                              <a:pt x="1089" y="273"/>
                            </a:lnTo>
                            <a:lnTo>
                              <a:pt x="1225" y="228"/>
                            </a:lnTo>
                            <a:lnTo>
                              <a:pt x="1367" y="186"/>
                            </a:lnTo>
                            <a:lnTo>
                              <a:pt x="1514" y="148"/>
                            </a:lnTo>
                            <a:lnTo>
                              <a:pt x="1667" y="115"/>
                            </a:lnTo>
                            <a:lnTo>
                              <a:pt x="1825" y="85"/>
                            </a:lnTo>
                            <a:lnTo>
                              <a:pt x="1986" y="59"/>
                            </a:lnTo>
                            <a:lnTo>
                              <a:pt x="2155" y="38"/>
                            </a:lnTo>
                            <a:lnTo>
                              <a:pt x="2325" y="21"/>
                            </a:lnTo>
                            <a:lnTo>
                              <a:pt x="2500" y="9"/>
                            </a:lnTo>
                            <a:lnTo>
                              <a:pt x="2677" y="2"/>
                            </a:lnTo>
                            <a:lnTo>
                              <a:pt x="2857" y="0"/>
                            </a:lnTo>
                            <a:close/>
                          </a:path>
                        </a:pathLst>
                      </a:custGeom>
                      <a:solidFill>
                        <a:srgbClr val="FFD949"/>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76" name="Freeform 27"/>
                      <p:cNvSpPr>
                        <a:spLocks/>
                      </p:cNvSpPr>
                      <p:nvPr/>
                    </p:nvSpPr>
                    <p:spPr bwMode="auto">
                      <a:xfrm>
                        <a:off x="3932238" y="3152775"/>
                        <a:ext cx="7677150" cy="313848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77" name="Freeform 28"/>
                      <p:cNvSpPr>
                        <a:spLocks/>
                      </p:cNvSpPr>
                      <p:nvPr/>
                    </p:nvSpPr>
                    <p:spPr bwMode="auto">
                      <a:xfrm>
                        <a:off x="6200775" y="3851275"/>
                        <a:ext cx="3035300" cy="2446338"/>
                      </a:xfrm>
                      <a:custGeom>
                        <a:avLst/>
                        <a:gdLst>
                          <a:gd name="T0" fmla="*/ 458 w 1912"/>
                          <a:gd name="T1" fmla="*/ 3 h 1541"/>
                          <a:gd name="T2" fmla="*/ 516 w 1912"/>
                          <a:gd name="T3" fmla="*/ 34 h 1541"/>
                          <a:gd name="T4" fmla="*/ 618 w 1912"/>
                          <a:gd name="T5" fmla="*/ 69 h 1541"/>
                          <a:gd name="T6" fmla="*/ 758 w 1912"/>
                          <a:gd name="T7" fmla="*/ 92 h 1541"/>
                          <a:gd name="T8" fmla="*/ 909 w 1912"/>
                          <a:gd name="T9" fmla="*/ 93 h 1541"/>
                          <a:gd name="T10" fmla="*/ 1053 w 1912"/>
                          <a:gd name="T11" fmla="*/ 95 h 1541"/>
                          <a:gd name="T12" fmla="*/ 1220 w 1912"/>
                          <a:gd name="T13" fmla="*/ 107 h 1541"/>
                          <a:gd name="T14" fmla="*/ 1366 w 1912"/>
                          <a:gd name="T15" fmla="*/ 137 h 1541"/>
                          <a:gd name="T16" fmla="*/ 1489 w 1912"/>
                          <a:gd name="T17" fmla="*/ 182 h 1541"/>
                          <a:gd name="T18" fmla="*/ 1588 w 1912"/>
                          <a:gd name="T19" fmla="*/ 246 h 1541"/>
                          <a:gd name="T20" fmla="*/ 1662 w 1912"/>
                          <a:gd name="T21" fmla="*/ 331 h 1541"/>
                          <a:gd name="T22" fmla="*/ 1732 w 1912"/>
                          <a:gd name="T23" fmla="*/ 396 h 1541"/>
                          <a:gd name="T24" fmla="*/ 1799 w 1912"/>
                          <a:gd name="T25" fmla="*/ 439 h 1541"/>
                          <a:gd name="T26" fmla="*/ 1837 w 1912"/>
                          <a:gd name="T27" fmla="*/ 493 h 1541"/>
                          <a:gd name="T28" fmla="*/ 1862 w 1912"/>
                          <a:gd name="T29" fmla="*/ 592 h 1541"/>
                          <a:gd name="T30" fmla="*/ 1837 w 1912"/>
                          <a:gd name="T31" fmla="*/ 648 h 1541"/>
                          <a:gd name="T32" fmla="*/ 1777 w 1912"/>
                          <a:gd name="T33" fmla="*/ 688 h 1541"/>
                          <a:gd name="T34" fmla="*/ 1725 w 1912"/>
                          <a:gd name="T35" fmla="*/ 748 h 1541"/>
                          <a:gd name="T36" fmla="*/ 1688 w 1912"/>
                          <a:gd name="T37" fmla="*/ 840 h 1541"/>
                          <a:gd name="T38" fmla="*/ 1628 w 1912"/>
                          <a:gd name="T39" fmla="*/ 924 h 1541"/>
                          <a:gd name="T40" fmla="*/ 1541 w 1912"/>
                          <a:gd name="T41" fmla="*/ 997 h 1541"/>
                          <a:gd name="T42" fmla="*/ 1426 w 1912"/>
                          <a:gd name="T43" fmla="*/ 1058 h 1541"/>
                          <a:gd name="T44" fmla="*/ 1371 w 1912"/>
                          <a:gd name="T45" fmla="*/ 1198 h 1541"/>
                          <a:gd name="T46" fmla="*/ 1392 w 1912"/>
                          <a:gd name="T47" fmla="*/ 1240 h 1541"/>
                          <a:gd name="T48" fmla="*/ 1438 w 1912"/>
                          <a:gd name="T49" fmla="*/ 1271 h 1541"/>
                          <a:gd name="T50" fmla="*/ 1770 w 1912"/>
                          <a:gd name="T51" fmla="*/ 1475 h 1541"/>
                          <a:gd name="T52" fmla="*/ 1464 w 1912"/>
                          <a:gd name="T53" fmla="*/ 1516 h 1541"/>
                          <a:gd name="T54" fmla="*/ 1135 w 1912"/>
                          <a:gd name="T55" fmla="*/ 1539 h 1541"/>
                          <a:gd name="T56" fmla="*/ 786 w 1912"/>
                          <a:gd name="T57" fmla="*/ 1539 h 1541"/>
                          <a:gd name="T58" fmla="*/ 453 w 1912"/>
                          <a:gd name="T59" fmla="*/ 1516 h 1541"/>
                          <a:gd name="T60" fmla="*/ 146 w 1912"/>
                          <a:gd name="T61" fmla="*/ 1473 h 1541"/>
                          <a:gd name="T62" fmla="*/ 484 w 1912"/>
                          <a:gd name="T63" fmla="*/ 1270 h 1541"/>
                          <a:gd name="T64" fmla="*/ 531 w 1912"/>
                          <a:gd name="T65" fmla="*/ 1240 h 1541"/>
                          <a:gd name="T66" fmla="*/ 554 w 1912"/>
                          <a:gd name="T67" fmla="*/ 1198 h 1541"/>
                          <a:gd name="T68" fmla="*/ 498 w 1912"/>
                          <a:gd name="T69" fmla="*/ 1058 h 1541"/>
                          <a:gd name="T70" fmla="*/ 384 w 1912"/>
                          <a:gd name="T71" fmla="*/ 997 h 1541"/>
                          <a:gd name="T72" fmla="*/ 297 w 1912"/>
                          <a:gd name="T73" fmla="*/ 924 h 1541"/>
                          <a:gd name="T74" fmla="*/ 238 w 1912"/>
                          <a:gd name="T75" fmla="*/ 840 h 1541"/>
                          <a:gd name="T76" fmla="*/ 200 w 1912"/>
                          <a:gd name="T77" fmla="*/ 748 h 1541"/>
                          <a:gd name="T78" fmla="*/ 148 w 1912"/>
                          <a:gd name="T79" fmla="*/ 688 h 1541"/>
                          <a:gd name="T80" fmla="*/ 87 w 1912"/>
                          <a:gd name="T81" fmla="*/ 648 h 1541"/>
                          <a:gd name="T82" fmla="*/ 63 w 1912"/>
                          <a:gd name="T83" fmla="*/ 592 h 1541"/>
                          <a:gd name="T84" fmla="*/ 87 w 1912"/>
                          <a:gd name="T85" fmla="*/ 495 h 1541"/>
                          <a:gd name="T86" fmla="*/ 125 w 1912"/>
                          <a:gd name="T87" fmla="*/ 439 h 1541"/>
                          <a:gd name="T88" fmla="*/ 193 w 1912"/>
                          <a:gd name="T89" fmla="*/ 397 h 1541"/>
                          <a:gd name="T90" fmla="*/ 264 w 1912"/>
                          <a:gd name="T91" fmla="*/ 323 h 1541"/>
                          <a:gd name="T92" fmla="*/ 346 w 1912"/>
                          <a:gd name="T93" fmla="*/ 219 h 1541"/>
                          <a:gd name="T94" fmla="*/ 391 w 1912"/>
                          <a:gd name="T95" fmla="*/ 175 h 1541"/>
                          <a:gd name="T96" fmla="*/ 418 w 1912"/>
                          <a:gd name="T97" fmla="*/ 149 h 1541"/>
                          <a:gd name="T98" fmla="*/ 432 w 1912"/>
                          <a:gd name="T99" fmla="*/ 125 h 1541"/>
                          <a:gd name="T100" fmla="*/ 432 w 1912"/>
                          <a:gd name="T101" fmla="*/ 90 h 1541"/>
                          <a:gd name="T102" fmla="*/ 425 w 1912"/>
                          <a:gd name="T103" fmla="*/ 36 h 1541"/>
                          <a:gd name="T104" fmla="*/ 429 w 1912"/>
                          <a:gd name="T105" fmla="*/ 5 h 1541"/>
                          <a:gd name="T106" fmla="*/ 450 w 1912"/>
                          <a:gd name="T107" fmla="*/ 0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12" h="1541">
                            <a:moveTo>
                              <a:pt x="450" y="0"/>
                            </a:moveTo>
                            <a:lnTo>
                              <a:pt x="458" y="3"/>
                            </a:lnTo>
                            <a:lnTo>
                              <a:pt x="484" y="19"/>
                            </a:lnTo>
                            <a:lnTo>
                              <a:pt x="516" y="34"/>
                            </a:lnTo>
                            <a:lnTo>
                              <a:pt x="554" y="50"/>
                            </a:lnTo>
                            <a:lnTo>
                              <a:pt x="618" y="69"/>
                            </a:lnTo>
                            <a:lnTo>
                              <a:pt x="686" y="83"/>
                            </a:lnTo>
                            <a:lnTo>
                              <a:pt x="758" y="92"/>
                            </a:lnTo>
                            <a:lnTo>
                              <a:pt x="833" y="95"/>
                            </a:lnTo>
                            <a:lnTo>
                              <a:pt x="909" y="93"/>
                            </a:lnTo>
                            <a:lnTo>
                              <a:pt x="961" y="93"/>
                            </a:lnTo>
                            <a:lnTo>
                              <a:pt x="1053" y="95"/>
                            </a:lnTo>
                            <a:lnTo>
                              <a:pt x="1140" y="99"/>
                            </a:lnTo>
                            <a:lnTo>
                              <a:pt x="1220" y="107"/>
                            </a:lnTo>
                            <a:lnTo>
                              <a:pt x="1296" y="121"/>
                            </a:lnTo>
                            <a:lnTo>
                              <a:pt x="1366" y="137"/>
                            </a:lnTo>
                            <a:lnTo>
                              <a:pt x="1430" y="158"/>
                            </a:lnTo>
                            <a:lnTo>
                              <a:pt x="1489" y="182"/>
                            </a:lnTo>
                            <a:lnTo>
                              <a:pt x="1541" y="213"/>
                            </a:lnTo>
                            <a:lnTo>
                              <a:pt x="1588" y="246"/>
                            </a:lnTo>
                            <a:lnTo>
                              <a:pt x="1628" y="286"/>
                            </a:lnTo>
                            <a:lnTo>
                              <a:pt x="1662" y="331"/>
                            </a:lnTo>
                            <a:lnTo>
                              <a:pt x="1690" y="382"/>
                            </a:lnTo>
                            <a:lnTo>
                              <a:pt x="1732" y="396"/>
                            </a:lnTo>
                            <a:lnTo>
                              <a:pt x="1768" y="417"/>
                            </a:lnTo>
                            <a:lnTo>
                              <a:pt x="1799" y="439"/>
                            </a:lnTo>
                            <a:lnTo>
                              <a:pt x="1824" y="465"/>
                            </a:lnTo>
                            <a:lnTo>
                              <a:pt x="1837" y="493"/>
                            </a:lnTo>
                            <a:lnTo>
                              <a:pt x="1858" y="561"/>
                            </a:lnTo>
                            <a:lnTo>
                              <a:pt x="1862" y="592"/>
                            </a:lnTo>
                            <a:lnTo>
                              <a:pt x="1855" y="622"/>
                            </a:lnTo>
                            <a:lnTo>
                              <a:pt x="1837" y="648"/>
                            </a:lnTo>
                            <a:lnTo>
                              <a:pt x="1811" y="670"/>
                            </a:lnTo>
                            <a:lnTo>
                              <a:pt x="1777" y="688"/>
                            </a:lnTo>
                            <a:lnTo>
                              <a:pt x="1735" y="700"/>
                            </a:lnTo>
                            <a:lnTo>
                              <a:pt x="1725" y="748"/>
                            </a:lnTo>
                            <a:lnTo>
                              <a:pt x="1709" y="795"/>
                            </a:lnTo>
                            <a:lnTo>
                              <a:pt x="1688" y="840"/>
                            </a:lnTo>
                            <a:lnTo>
                              <a:pt x="1661" y="882"/>
                            </a:lnTo>
                            <a:lnTo>
                              <a:pt x="1628" y="924"/>
                            </a:lnTo>
                            <a:lnTo>
                              <a:pt x="1588" y="962"/>
                            </a:lnTo>
                            <a:lnTo>
                              <a:pt x="1541" y="997"/>
                            </a:lnTo>
                            <a:lnTo>
                              <a:pt x="1487" y="1030"/>
                            </a:lnTo>
                            <a:lnTo>
                              <a:pt x="1426" y="1058"/>
                            </a:lnTo>
                            <a:lnTo>
                              <a:pt x="1359" y="1084"/>
                            </a:lnTo>
                            <a:lnTo>
                              <a:pt x="1371" y="1198"/>
                            </a:lnTo>
                            <a:lnTo>
                              <a:pt x="1378" y="1221"/>
                            </a:lnTo>
                            <a:lnTo>
                              <a:pt x="1392" y="1240"/>
                            </a:lnTo>
                            <a:lnTo>
                              <a:pt x="1412" y="1257"/>
                            </a:lnTo>
                            <a:lnTo>
                              <a:pt x="1438" y="1271"/>
                            </a:lnTo>
                            <a:lnTo>
                              <a:pt x="1912" y="1449"/>
                            </a:lnTo>
                            <a:lnTo>
                              <a:pt x="1770" y="1475"/>
                            </a:lnTo>
                            <a:lnTo>
                              <a:pt x="1619" y="1497"/>
                            </a:lnTo>
                            <a:lnTo>
                              <a:pt x="1464" y="1516"/>
                            </a:lnTo>
                            <a:lnTo>
                              <a:pt x="1303" y="1530"/>
                            </a:lnTo>
                            <a:lnTo>
                              <a:pt x="1135" y="1539"/>
                            </a:lnTo>
                            <a:lnTo>
                              <a:pt x="961" y="1541"/>
                            </a:lnTo>
                            <a:lnTo>
                              <a:pt x="786" y="1539"/>
                            </a:lnTo>
                            <a:lnTo>
                              <a:pt x="618" y="1530"/>
                            </a:lnTo>
                            <a:lnTo>
                              <a:pt x="453" y="1516"/>
                            </a:lnTo>
                            <a:lnTo>
                              <a:pt x="297" y="1497"/>
                            </a:lnTo>
                            <a:lnTo>
                              <a:pt x="146" y="1473"/>
                            </a:lnTo>
                            <a:lnTo>
                              <a:pt x="0" y="1445"/>
                            </a:lnTo>
                            <a:lnTo>
                              <a:pt x="484" y="1270"/>
                            </a:lnTo>
                            <a:lnTo>
                              <a:pt x="512" y="1257"/>
                            </a:lnTo>
                            <a:lnTo>
                              <a:pt x="531" y="1240"/>
                            </a:lnTo>
                            <a:lnTo>
                              <a:pt x="547" y="1219"/>
                            </a:lnTo>
                            <a:lnTo>
                              <a:pt x="554" y="1198"/>
                            </a:lnTo>
                            <a:lnTo>
                              <a:pt x="566" y="1084"/>
                            </a:lnTo>
                            <a:lnTo>
                              <a:pt x="498" y="1058"/>
                            </a:lnTo>
                            <a:lnTo>
                              <a:pt x="438" y="1030"/>
                            </a:lnTo>
                            <a:lnTo>
                              <a:pt x="384" y="997"/>
                            </a:lnTo>
                            <a:lnTo>
                              <a:pt x="337" y="962"/>
                            </a:lnTo>
                            <a:lnTo>
                              <a:pt x="297" y="924"/>
                            </a:lnTo>
                            <a:lnTo>
                              <a:pt x="264" y="882"/>
                            </a:lnTo>
                            <a:lnTo>
                              <a:pt x="238" y="840"/>
                            </a:lnTo>
                            <a:lnTo>
                              <a:pt x="215" y="795"/>
                            </a:lnTo>
                            <a:lnTo>
                              <a:pt x="200" y="748"/>
                            </a:lnTo>
                            <a:lnTo>
                              <a:pt x="189" y="700"/>
                            </a:lnTo>
                            <a:lnTo>
                              <a:pt x="148" y="688"/>
                            </a:lnTo>
                            <a:lnTo>
                              <a:pt x="113" y="670"/>
                            </a:lnTo>
                            <a:lnTo>
                              <a:pt x="87" y="648"/>
                            </a:lnTo>
                            <a:lnTo>
                              <a:pt x="70" y="622"/>
                            </a:lnTo>
                            <a:lnTo>
                              <a:pt x="63" y="592"/>
                            </a:lnTo>
                            <a:lnTo>
                              <a:pt x="66" y="563"/>
                            </a:lnTo>
                            <a:lnTo>
                              <a:pt x="87" y="495"/>
                            </a:lnTo>
                            <a:lnTo>
                              <a:pt x="101" y="465"/>
                            </a:lnTo>
                            <a:lnTo>
                              <a:pt x="125" y="439"/>
                            </a:lnTo>
                            <a:lnTo>
                              <a:pt x="156" y="417"/>
                            </a:lnTo>
                            <a:lnTo>
                              <a:pt x="193" y="397"/>
                            </a:lnTo>
                            <a:lnTo>
                              <a:pt x="235" y="382"/>
                            </a:lnTo>
                            <a:lnTo>
                              <a:pt x="264" y="323"/>
                            </a:lnTo>
                            <a:lnTo>
                              <a:pt x="302" y="269"/>
                            </a:lnTo>
                            <a:lnTo>
                              <a:pt x="346" y="219"/>
                            </a:lnTo>
                            <a:lnTo>
                              <a:pt x="370" y="194"/>
                            </a:lnTo>
                            <a:lnTo>
                              <a:pt x="391" y="175"/>
                            </a:lnTo>
                            <a:lnTo>
                              <a:pt x="406" y="161"/>
                            </a:lnTo>
                            <a:lnTo>
                              <a:pt x="418" y="149"/>
                            </a:lnTo>
                            <a:lnTo>
                              <a:pt x="427" y="137"/>
                            </a:lnTo>
                            <a:lnTo>
                              <a:pt x="432" y="125"/>
                            </a:lnTo>
                            <a:lnTo>
                              <a:pt x="434" y="109"/>
                            </a:lnTo>
                            <a:lnTo>
                              <a:pt x="432" y="90"/>
                            </a:lnTo>
                            <a:lnTo>
                              <a:pt x="431" y="66"/>
                            </a:lnTo>
                            <a:lnTo>
                              <a:pt x="425" y="36"/>
                            </a:lnTo>
                            <a:lnTo>
                              <a:pt x="425" y="10"/>
                            </a:lnTo>
                            <a:lnTo>
                              <a:pt x="429" y="5"/>
                            </a:lnTo>
                            <a:lnTo>
                              <a:pt x="438" y="1"/>
                            </a:lnTo>
                            <a:lnTo>
                              <a:pt x="450" y="0"/>
                            </a:lnTo>
                            <a:close/>
                          </a:path>
                        </a:pathLst>
                      </a:custGeom>
                      <a:solidFill>
                        <a:srgbClr val="FFD949">
                          <a:lumMod val="75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grpSp>
            <p:grpSp>
              <p:nvGrpSpPr>
                <p:cNvPr id="543" name="Group 284"/>
                <p:cNvGrpSpPr/>
                <p:nvPr/>
              </p:nvGrpSpPr>
              <p:grpSpPr>
                <a:xfrm>
                  <a:off x="6882035" y="2132323"/>
                  <a:ext cx="1313087" cy="755182"/>
                  <a:chOff x="6338645" y="3265121"/>
                  <a:chExt cx="9070975" cy="5216892"/>
                </a:xfrm>
              </p:grpSpPr>
              <p:grpSp>
                <p:nvGrpSpPr>
                  <p:cNvPr id="552" name="Group 285"/>
                  <p:cNvGrpSpPr/>
                  <p:nvPr/>
                </p:nvGrpSpPr>
                <p:grpSpPr>
                  <a:xfrm>
                    <a:off x="6338645" y="4813300"/>
                    <a:ext cx="9070975" cy="3668713"/>
                    <a:chOff x="3235325" y="4724400"/>
                    <a:chExt cx="9070975" cy="3668713"/>
                  </a:xfrm>
                </p:grpSpPr>
                <p:sp>
                  <p:nvSpPr>
                    <p:cNvPr id="557" name="Freeform 15"/>
                    <p:cNvSpPr>
                      <a:spLocks/>
                    </p:cNvSpPr>
                    <p:nvPr/>
                  </p:nvSpPr>
                  <p:spPr bwMode="auto">
                    <a:xfrm>
                      <a:off x="3235325" y="4724400"/>
                      <a:ext cx="9070975" cy="3668713"/>
                    </a:xfrm>
                    <a:custGeom>
                      <a:avLst/>
                      <a:gdLst>
                        <a:gd name="T0" fmla="*/ 7 w 5714"/>
                        <a:gd name="T1" fmla="*/ 91 h 2311"/>
                        <a:gd name="T2" fmla="*/ 54 w 5714"/>
                        <a:gd name="T3" fmla="*/ 270 h 2311"/>
                        <a:gd name="T4" fmla="*/ 146 w 5714"/>
                        <a:gd name="T5" fmla="*/ 442 h 2311"/>
                        <a:gd name="T6" fmla="*/ 279 w 5714"/>
                        <a:gd name="T7" fmla="*/ 605 h 2311"/>
                        <a:gd name="T8" fmla="*/ 451 w 5714"/>
                        <a:gd name="T9" fmla="*/ 760 h 2311"/>
                        <a:gd name="T10" fmla="*/ 659 w 5714"/>
                        <a:gd name="T11" fmla="*/ 902 h 2311"/>
                        <a:gd name="T12" fmla="*/ 900 w 5714"/>
                        <a:gd name="T13" fmla="*/ 1032 h 2311"/>
                        <a:gd name="T14" fmla="*/ 1169 w 5714"/>
                        <a:gd name="T15" fmla="*/ 1147 h 2311"/>
                        <a:gd name="T16" fmla="*/ 1466 w 5714"/>
                        <a:gd name="T17" fmla="*/ 1244 h 2311"/>
                        <a:gd name="T18" fmla="*/ 1787 w 5714"/>
                        <a:gd name="T19" fmla="*/ 1322 h 2311"/>
                        <a:gd name="T20" fmla="*/ 2127 w 5714"/>
                        <a:gd name="T21" fmla="*/ 1382 h 2311"/>
                        <a:gd name="T22" fmla="*/ 2484 w 5714"/>
                        <a:gd name="T23" fmla="*/ 1418 h 2311"/>
                        <a:gd name="T24" fmla="*/ 2857 w 5714"/>
                        <a:gd name="T25" fmla="*/ 1430 h 2311"/>
                        <a:gd name="T26" fmla="*/ 3230 w 5714"/>
                        <a:gd name="T27" fmla="*/ 1418 h 2311"/>
                        <a:gd name="T28" fmla="*/ 3588 w 5714"/>
                        <a:gd name="T29" fmla="*/ 1382 h 2311"/>
                        <a:gd name="T30" fmla="*/ 3929 w 5714"/>
                        <a:gd name="T31" fmla="*/ 1322 h 2311"/>
                        <a:gd name="T32" fmla="*/ 4248 w 5714"/>
                        <a:gd name="T33" fmla="*/ 1244 h 2311"/>
                        <a:gd name="T34" fmla="*/ 4545 w 5714"/>
                        <a:gd name="T35" fmla="*/ 1147 h 2311"/>
                        <a:gd name="T36" fmla="*/ 4816 w 5714"/>
                        <a:gd name="T37" fmla="*/ 1032 h 2311"/>
                        <a:gd name="T38" fmla="*/ 5055 w 5714"/>
                        <a:gd name="T39" fmla="*/ 902 h 2311"/>
                        <a:gd name="T40" fmla="*/ 5263 w 5714"/>
                        <a:gd name="T41" fmla="*/ 760 h 2311"/>
                        <a:gd name="T42" fmla="*/ 5435 w 5714"/>
                        <a:gd name="T43" fmla="*/ 605 h 2311"/>
                        <a:gd name="T44" fmla="*/ 5569 w 5714"/>
                        <a:gd name="T45" fmla="*/ 442 h 2311"/>
                        <a:gd name="T46" fmla="*/ 5662 w 5714"/>
                        <a:gd name="T47" fmla="*/ 270 h 2311"/>
                        <a:gd name="T48" fmla="*/ 5709 w 5714"/>
                        <a:gd name="T49" fmla="*/ 91 h 2311"/>
                        <a:gd name="T50" fmla="*/ 5714 w 5714"/>
                        <a:gd name="T51" fmla="*/ 930 h 2311"/>
                        <a:gd name="T52" fmla="*/ 5692 w 5714"/>
                        <a:gd name="T53" fmla="*/ 1109 h 2311"/>
                        <a:gd name="T54" fmla="*/ 5621 w 5714"/>
                        <a:gd name="T55" fmla="*/ 1283 h 2311"/>
                        <a:gd name="T56" fmla="*/ 5508 w 5714"/>
                        <a:gd name="T57" fmla="*/ 1448 h 2311"/>
                        <a:gd name="T58" fmla="*/ 5353 w 5714"/>
                        <a:gd name="T59" fmla="*/ 1602 h 2311"/>
                        <a:gd name="T60" fmla="*/ 5164 w 5714"/>
                        <a:gd name="T61" fmla="*/ 1745 h 2311"/>
                        <a:gd name="T62" fmla="*/ 4939 w 5714"/>
                        <a:gd name="T63" fmla="*/ 1877 h 2311"/>
                        <a:gd name="T64" fmla="*/ 4684 w 5714"/>
                        <a:gd name="T65" fmla="*/ 1991 h 2311"/>
                        <a:gd name="T66" fmla="*/ 4399 w 5714"/>
                        <a:gd name="T67" fmla="*/ 2092 h 2311"/>
                        <a:gd name="T68" fmla="*/ 4091 w 5714"/>
                        <a:gd name="T69" fmla="*/ 2175 h 2311"/>
                        <a:gd name="T70" fmla="*/ 3761 w 5714"/>
                        <a:gd name="T71" fmla="*/ 2240 h 2311"/>
                        <a:gd name="T72" fmla="*/ 3411 w 5714"/>
                        <a:gd name="T73" fmla="*/ 2285 h 2311"/>
                        <a:gd name="T74" fmla="*/ 3046 w 5714"/>
                        <a:gd name="T75" fmla="*/ 2308 h 2311"/>
                        <a:gd name="T76" fmla="*/ 2670 w 5714"/>
                        <a:gd name="T77" fmla="*/ 2308 h 2311"/>
                        <a:gd name="T78" fmla="*/ 2304 w 5714"/>
                        <a:gd name="T79" fmla="*/ 2285 h 2311"/>
                        <a:gd name="T80" fmla="*/ 1955 w 5714"/>
                        <a:gd name="T81" fmla="*/ 2240 h 2311"/>
                        <a:gd name="T82" fmla="*/ 1624 w 5714"/>
                        <a:gd name="T83" fmla="*/ 2175 h 2311"/>
                        <a:gd name="T84" fmla="*/ 1315 w 5714"/>
                        <a:gd name="T85" fmla="*/ 2092 h 2311"/>
                        <a:gd name="T86" fmla="*/ 1032 w 5714"/>
                        <a:gd name="T87" fmla="*/ 1991 h 2311"/>
                        <a:gd name="T88" fmla="*/ 775 w 5714"/>
                        <a:gd name="T89" fmla="*/ 1877 h 2311"/>
                        <a:gd name="T90" fmla="*/ 552 w 5714"/>
                        <a:gd name="T91" fmla="*/ 1745 h 2311"/>
                        <a:gd name="T92" fmla="*/ 361 w 5714"/>
                        <a:gd name="T93" fmla="*/ 1602 h 2311"/>
                        <a:gd name="T94" fmla="*/ 208 w 5714"/>
                        <a:gd name="T95" fmla="*/ 1448 h 2311"/>
                        <a:gd name="T96" fmla="*/ 94 w 5714"/>
                        <a:gd name="T97" fmla="*/ 1283 h 2311"/>
                        <a:gd name="T98" fmla="*/ 24 w 5714"/>
                        <a:gd name="T99" fmla="*/ 1109 h 2311"/>
                        <a:gd name="T100" fmla="*/ 0 w 5714"/>
                        <a:gd name="T101" fmla="*/ 930 h 2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14" h="2311">
                          <a:moveTo>
                            <a:pt x="0" y="0"/>
                          </a:moveTo>
                          <a:lnTo>
                            <a:pt x="7" y="91"/>
                          </a:lnTo>
                          <a:lnTo>
                            <a:pt x="24" y="181"/>
                          </a:lnTo>
                          <a:lnTo>
                            <a:pt x="54" y="270"/>
                          </a:lnTo>
                          <a:lnTo>
                            <a:pt x="94" y="357"/>
                          </a:lnTo>
                          <a:lnTo>
                            <a:pt x="146" y="442"/>
                          </a:lnTo>
                          <a:lnTo>
                            <a:pt x="208" y="525"/>
                          </a:lnTo>
                          <a:lnTo>
                            <a:pt x="279" y="605"/>
                          </a:lnTo>
                          <a:lnTo>
                            <a:pt x="361" y="685"/>
                          </a:lnTo>
                          <a:lnTo>
                            <a:pt x="451" y="760"/>
                          </a:lnTo>
                          <a:lnTo>
                            <a:pt x="552" y="833"/>
                          </a:lnTo>
                          <a:lnTo>
                            <a:pt x="659" y="902"/>
                          </a:lnTo>
                          <a:lnTo>
                            <a:pt x="775" y="970"/>
                          </a:lnTo>
                          <a:lnTo>
                            <a:pt x="900" y="1032"/>
                          </a:lnTo>
                          <a:lnTo>
                            <a:pt x="1032" y="1091"/>
                          </a:lnTo>
                          <a:lnTo>
                            <a:pt x="1169" y="1147"/>
                          </a:lnTo>
                          <a:lnTo>
                            <a:pt x="1315" y="1197"/>
                          </a:lnTo>
                          <a:lnTo>
                            <a:pt x="1466" y="1244"/>
                          </a:lnTo>
                          <a:lnTo>
                            <a:pt x="1624" y="1286"/>
                          </a:lnTo>
                          <a:lnTo>
                            <a:pt x="1787" y="1322"/>
                          </a:lnTo>
                          <a:lnTo>
                            <a:pt x="1955" y="1355"/>
                          </a:lnTo>
                          <a:lnTo>
                            <a:pt x="2127" y="1382"/>
                          </a:lnTo>
                          <a:lnTo>
                            <a:pt x="2304" y="1402"/>
                          </a:lnTo>
                          <a:lnTo>
                            <a:pt x="2484" y="1418"/>
                          </a:lnTo>
                          <a:lnTo>
                            <a:pt x="2670" y="1427"/>
                          </a:lnTo>
                          <a:lnTo>
                            <a:pt x="2857" y="1430"/>
                          </a:lnTo>
                          <a:lnTo>
                            <a:pt x="3046" y="1427"/>
                          </a:lnTo>
                          <a:lnTo>
                            <a:pt x="3230" y="1418"/>
                          </a:lnTo>
                          <a:lnTo>
                            <a:pt x="3411" y="1402"/>
                          </a:lnTo>
                          <a:lnTo>
                            <a:pt x="3588" y="1382"/>
                          </a:lnTo>
                          <a:lnTo>
                            <a:pt x="3761" y="1355"/>
                          </a:lnTo>
                          <a:lnTo>
                            <a:pt x="3929" y="1322"/>
                          </a:lnTo>
                          <a:lnTo>
                            <a:pt x="4091" y="1286"/>
                          </a:lnTo>
                          <a:lnTo>
                            <a:pt x="4248" y="1244"/>
                          </a:lnTo>
                          <a:lnTo>
                            <a:pt x="4399" y="1197"/>
                          </a:lnTo>
                          <a:lnTo>
                            <a:pt x="4545" y="1147"/>
                          </a:lnTo>
                          <a:lnTo>
                            <a:pt x="4684" y="1091"/>
                          </a:lnTo>
                          <a:lnTo>
                            <a:pt x="4816" y="1032"/>
                          </a:lnTo>
                          <a:lnTo>
                            <a:pt x="4939" y="970"/>
                          </a:lnTo>
                          <a:lnTo>
                            <a:pt x="5055" y="902"/>
                          </a:lnTo>
                          <a:lnTo>
                            <a:pt x="5164" y="833"/>
                          </a:lnTo>
                          <a:lnTo>
                            <a:pt x="5263" y="760"/>
                          </a:lnTo>
                          <a:lnTo>
                            <a:pt x="5353" y="685"/>
                          </a:lnTo>
                          <a:lnTo>
                            <a:pt x="5435" y="605"/>
                          </a:lnTo>
                          <a:lnTo>
                            <a:pt x="5508" y="525"/>
                          </a:lnTo>
                          <a:lnTo>
                            <a:pt x="5569" y="442"/>
                          </a:lnTo>
                          <a:lnTo>
                            <a:pt x="5621" y="357"/>
                          </a:lnTo>
                          <a:lnTo>
                            <a:pt x="5662" y="270"/>
                          </a:lnTo>
                          <a:lnTo>
                            <a:pt x="5692" y="181"/>
                          </a:lnTo>
                          <a:lnTo>
                            <a:pt x="5709" y="91"/>
                          </a:lnTo>
                          <a:lnTo>
                            <a:pt x="5714" y="0"/>
                          </a:lnTo>
                          <a:lnTo>
                            <a:pt x="5714" y="930"/>
                          </a:lnTo>
                          <a:lnTo>
                            <a:pt x="5709" y="1020"/>
                          </a:lnTo>
                          <a:lnTo>
                            <a:pt x="5692" y="1109"/>
                          </a:lnTo>
                          <a:lnTo>
                            <a:pt x="5662" y="1197"/>
                          </a:lnTo>
                          <a:lnTo>
                            <a:pt x="5621" y="1283"/>
                          </a:lnTo>
                          <a:lnTo>
                            <a:pt x="5569" y="1366"/>
                          </a:lnTo>
                          <a:lnTo>
                            <a:pt x="5508" y="1448"/>
                          </a:lnTo>
                          <a:lnTo>
                            <a:pt x="5435" y="1526"/>
                          </a:lnTo>
                          <a:lnTo>
                            <a:pt x="5353" y="1602"/>
                          </a:lnTo>
                          <a:lnTo>
                            <a:pt x="5263" y="1675"/>
                          </a:lnTo>
                          <a:lnTo>
                            <a:pt x="5164" y="1745"/>
                          </a:lnTo>
                          <a:lnTo>
                            <a:pt x="5055" y="1812"/>
                          </a:lnTo>
                          <a:lnTo>
                            <a:pt x="4939" y="1877"/>
                          </a:lnTo>
                          <a:lnTo>
                            <a:pt x="4816" y="1936"/>
                          </a:lnTo>
                          <a:lnTo>
                            <a:pt x="4684" y="1991"/>
                          </a:lnTo>
                          <a:lnTo>
                            <a:pt x="4545" y="2045"/>
                          </a:lnTo>
                          <a:lnTo>
                            <a:pt x="4399" y="2092"/>
                          </a:lnTo>
                          <a:lnTo>
                            <a:pt x="4248" y="2137"/>
                          </a:lnTo>
                          <a:lnTo>
                            <a:pt x="4091" y="2175"/>
                          </a:lnTo>
                          <a:lnTo>
                            <a:pt x="3929" y="2210"/>
                          </a:lnTo>
                          <a:lnTo>
                            <a:pt x="3761" y="2240"/>
                          </a:lnTo>
                          <a:lnTo>
                            <a:pt x="3588" y="2266"/>
                          </a:lnTo>
                          <a:lnTo>
                            <a:pt x="3411" y="2285"/>
                          </a:lnTo>
                          <a:lnTo>
                            <a:pt x="3230" y="2299"/>
                          </a:lnTo>
                          <a:lnTo>
                            <a:pt x="3046" y="2308"/>
                          </a:lnTo>
                          <a:lnTo>
                            <a:pt x="2857" y="2311"/>
                          </a:lnTo>
                          <a:lnTo>
                            <a:pt x="2670" y="2308"/>
                          </a:lnTo>
                          <a:lnTo>
                            <a:pt x="2484" y="2299"/>
                          </a:lnTo>
                          <a:lnTo>
                            <a:pt x="2304" y="2285"/>
                          </a:lnTo>
                          <a:lnTo>
                            <a:pt x="2127" y="2266"/>
                          </a:lnTo>
                          <a:lnTo>
                            <a:pt x="1955" y="2240"/>
                          </a:lnTo>
                          <a:lnTo>
                            <a:pt x="1787" y="2210"/>
                          </a:lnTo>
                          <a:lnTo>
                            <a:pt x="1624" y="2175"/>
                          </a:lnTo>
                          <a:lnTo>
                            <a:pt x="1466" y="2137"/>
                          </a:lnTo>
                          <a:lnTo>
                            <a:pt x="1315" y="2092"/>
                          </a:lnTo>
                          <a:lnTo>
                            <a:pt x="1169" y="2045"/>
                          </a:lnTo>
                          <a:lnTo>
                            <a:pt x="1032" y="1991"/>
                          </a:lnTo>
                          <a:lnTo>
                            <a:pt x="900" y="1936"/>
                          </a:lnTo>
                          <a:lnTo>
                            <a:pt x="775" y="1877"/>
                          </a:lnTo>
                          <a:lnTo>
                            <a:pt x="659" y="1812"/>
                          </a:lnTo>
                          <a:lnTo>
                            <a:pt x="552" y="1745"/>
                          </a:lnTo>
                          <a:lnTo>
                            <a:pt x="451" y="1675"/>
                          </a:lnTo>
                          <a:lnTo>
                            <a:pt x="361" y="1602"/>
                          </a:lnTo>
                          <a:lnTo>
                            <a:pt x="279" y="1526"/>
                          </a:lnTo>
                          <a:lnTo>
                            <a:pt x="208" y="1448"/>
                          </a:lnTo>
                          <a:lnTo>
                            <a:pt x="146" y="1366"/>
                          </a:lnTo>
                          <a:lnTo>
                            <a:pt x="94" y="1283"/>
                          </a:lnTo>
                          <a:lnTo>
                            <a:pt x="54" y="1197"/>
                          </a:lnTo>
                          <a:lnTo>
                            <a:pt x="24" y="1109"/>
                          </a:lnTo>
                          <a:lnTo>
                            <a:pt x="7" y="1020"/>
                          </a:lnTo>
                          <a:lnTo>
                            <a:pt x="0" y="930"/>
                          </a:lnTo>
                          <a:lnTo>
                            <a:pt x="0" y="0"/>
                          </a:lnTo>
                          <a:close/>
                        </a:path>
                      </a:pathLst>
                    </a:custGeom>
                    <a:solidFill>
                      <a:srgbClr val="FFD949">
                        <a:lumMod val="75000"/>
                      </a:srgbClr>
                    </a:solidFill>
                    <a:ln w="0">
                      <a:solidFill>
                        <a:srgbClr val="FFD949">
                          <a:lumMod val="75000"/>
                        </a:srgbClr>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58" name="Freeform 16"/>
                    <p:cNvSpPr>
                      <a:spLocks/>
                    </p:cNvSpPr>
                    <p:nvPr/>
                  </p:nvSpPr>
                  <p:spPr bwMode="auto">
                    <a:xfrm>
                      <a:off x="3759200" y="5773738"/>
                      <a:ext cx="349250" cy="1725613"/>
                    </a:xfrm>
                    <a:custGeom>
                      <a:avLst/>
                      <a:gdLst>
                        <a:gd name="T0" fmla="*/ 0 w 220"/>
                        <a:gd name="T1" fmla="*/ 0 h 1087"/>
                        <a:gd name="T2" fmla="*/ 67 w 220"/>
                        <a:gd name="T3" fmla="*/ 60 h 1087"/>
                        <a:gd name="T4" fmla="*/ 140 w 220"/>
                        <a:gd name="T5" fmla="*/ 118 h 1087"/>
                        <a:gd name="T6" fmla="*/ 220 w 220"/>
                        <a:gd name="T7" fmla="*/ 175 h 1087"/>
                        <a:gd name="T8" fmla="*/ 220 w 220"/>
                        <a:gd name="T9" fmla="*/ 1087 h 1087"/>
                        <a:gd name="T10" fmla="*/ 140 w 220"/>
                        <a:gd name="T11" fmla="*/ 1033 h 1087"/>
                        <a:gd name="T12" fmla="*/ 67 w 220"/>
                        <a:gd name="T13" fmla="*/ 976 h 1087"/>
                        <a:gd name="T14" fmla="*/ 0 w 220"/>
                        <a:gd name="T15" fmla="*/ 919 h 1087"/>
                        <a:gd name="T16" fmla="*/ 0 w 220"/>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1087">
                          <a:moveTo>
                            <a:pt x="0" y="0"/>
                          </a:moveTo>
                          <a:lnTo>
                            <a:pt x="67" y="60"/>
                          </a:lnTo>
                          <a:lnTo>
                            <a:pt x="140" y="118"/>
                          </a:lnTo>
                          <a:lnTo>
                            <a:pt x="220" y="175"/>
                          </a:lnTo>
                          <a:lnTo>
                            <a:pt x="220" y="1087"/>
                          </a:lnTo>
                          <a:lnTo>
                            <a:pt x="140" y="1033"/>
                          </a:lnTo>
                          <a:lnTo>
                            <a:pt x="67" y="976"/>
                          </a:lnTo>
                          <a:lnTo>
                            <a:pt x="0" y="919"/>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59" name="Freeform 17"/>
                    <p:cNvSpPr>
                      <a:spLocks/>
                    </p:cNvSpPr>
                    <p:nvPr/>
                  </p:nvSpPr>
                  <p:spPr bwMode="auto">
                    <a:xfrm>
                      <a:off x="11436350" y="5773738"/>
                      <a:ext cx="347663" cy="1725613"/>
                    </a:xfrm>
                    <a:custGeom>
                      <a:avLst/>
                      <a:gdLst>
                        <a:gd name="T0" fmla="*/ 219 w 219"/>
                        <a:gd name="T1" fmla="*/ 0 h 1087"/>
                        <a:gd name="T2" fmla="*/ 219 w 219"/>
                        <a:gd name="T3" fmla="*/ 919 h 1087"/>
                        <a:gd name="T4" fmla="*/ 151 w 219"/>
                        <a:gd name="T5" fmla="*/ 976 h 1087"/>
                        <a:gd name="T6" fmla="*/ 78 w 219"/>
                        <a:gd name="T7" fmla="*/ 1033 h 1087"/>
                        <a:gd name="T8" fmla="*/ 0 w 219"/>
                        <a:gd name="T9" fmla="*/ 1087 h 1087"/>
                        <a:gd name="T10" fmla="*/ 0 w 219"/>
                        <a:gd name="T11" fmla="*/ 175 h 1087"/>
                        <a:gd name="T12" fmla="*/ 78 w 219"/>
                        <a:gd name="T13" fmla="*/ 118 h 1087"/>
                        <a:gd name="T14" fmla="*/ 151 w 219"/>
                        <a:gd name="T15" fmla="*/ 60 h 1087"/>
                        <a:gd name="T16" fmla="*/ 219 w 219"/>
                        <a:gd name="T17"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087">
                          <a:moveTo>
                            <a:pt x="219" y="0"/>
                          </a:moveTo>
                          <a:lnTo>
                            <a:pt x="219" y="919"/>
                          </a:lnTo>
                          <a:lnTo>
                            <a:pt x="151" y="976"/>
                          </a:lnTo>
                          <a:lnTo>
                            <a:pt x="78" y="1033"/>
                          </a:lnTo>
                          <a:lnTo>
                            <a:pt x="0" y="1087"/>
                          </a:lnTo>
                          <a:lnTo>
                            <a:pt x="0" y="175"/>
                          </a:lnTo>
                          <a:lnTo>
                            <a:pt x="78" y="118"/>
                          </a:lnTo>
                          <a:lnTo>
                            <a:pt x="151" y="60"/>
                          </a:lnTo>
                          <a:lnTo>
                            <a:pt x="219"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60" name="Freeform 18"/>
                    <p:cNvSpPr>
                      <a:spLocks/>
                    </p:cNvSpPr>
                    <p:nvPr/>
                  </p:nvSpPr>
                  <p:spPr bwMode="auto">
                    <a:xfrm>
                      <a:off x="4457700" y="6267450"/>
                      <a:ext cx="347663" cy="1598613"/>
                    </a:xfrm>
                    <a:custGeom>
                      <a:avLst/>
                      <a:gdLst>
                        <a:gd name="T0" fmla="*/ 0 w 219"/>
                        <a:gd name="T1" fmla="*/ 0 h 1007"/>
                        <a:gd name="T2" fmla="*/ 106 w 219"/>
                        <a:gd name="T3" fmla="*/ 53 h 1007"/>
                        <a:gd name="T4" fmla="*/ 219 w 219"/>
                        <a:gd name="T5" fmla="*/ 106 h 1007"/>
                        <a:gd name="T6" fmla="*/ 219 w 219"/>
                        <a:gd name="T7" fmla="*/ 1007 h 1007"/>
                        <a:gd name="T8" fmla="*/ 106 w 219"/>
                        <a:gd name="T9" fmla="*/ 959 h 1007"/>
                        <a:gd name="T10" fmla="*/ 0 w 219"/>
                        <a:gd name="T11" fmla="*/ 905 h 1007"/>
                        <a:gd name="T12" fmla="*/ 0 w 219"/>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19" h="1007">
                          <a:moveTo>
                            <a:pt x="0" y="0"/>
                          </a:moveTo>
                          <a:lnTo>
                            <a:pt x="106" y="53"/>
                          </a:lnTo>
                          <a:lnTo>
                            <a:pt x="219" y="106"/>
                          </a:lnTo>
                          <a:lnTo>
                            <a:pt x="219" y="1007"/>
                          </a:lnTo>
                          <a:lnTo>
                            <a:pt x="106" y="959"/>
                          </a:lnTo>
                          <a:lnTo>
                            <a:pt x="0" y="905"/>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61" name="Freeform 19"/>
                    <p:cNvSpPr>
                      <a:spLocks/>
                    </p:cNvSpPr>
                    <p:nvPr/>
                  </p:nvSpPr>
                  <p:spPr bwMode="auto">
                    <a:xfrm>
                      <a:off x="10737850" y="6267450"/>
                      <a:ext cx="349250" cy="1598613"/>
                    </a:xfrm>
                    <a:custGeom>
                      <a:avLst/>
                      <a:gdLst>
                        <a:gd name="T0" fmla="*/ 220 w 220"/>
                        <a:gd name="T1" fmla="*/ 0 h 1007"/>
                        <a:gd name="T2" fmla="*/ 220 w 220"/>
                        <a:gd name="T3" fmla="*/ 905 h 1007"/>
                        <a:gd name="T4" fmla="*/ 112 w 220"/>
                        <a:gd name="T5" fmla="*/ 959 h 1007"/>
                        <a:gd name="T6" fmla="*/ 0 w 220"/>
                        <a:gd name="T7" fmla="*/ 1007 h 1007"/>
                        <a:gd name="T8" fmla="*/ 0 w 220"/>
                        <a:gd name="T9" fmla="*/ 106 h 1007"/>
                        <a:gd name="T10" fmla="*/ 112 w 220"/>
                        <a:gd name="T11" fmla="*/ 53 h 1007"/>
                        <a:gd name="T12" fmla="*/ 220 w 220"/>
                        <a:gd name="T13" fmla="*/ 0 h 1007"/>
                      </a:gdLst>
                      <a:ahLst/>
                      <a:cxnLst>
                        <a:cxn ang="0">
                          <a:pos x="T0" y="T1"/>
                        </a:cxn>
                        <a:cxn ang="0">
                          <a:pos x="T2" y="T3"/>
                        </a:cxn>
                        <a:cxn ang="0">
                          <a:pos x="T4" y="T5"/>
                        </a:cxn>
                        <a:cxn ang="0">
                          <a:pos x="T6" y="T7"/>
                        </a:cxn>
                        <a:cxn ang="0">
                          <a:pos x="T8" y="T9"/>
                        </a:cxn>
                        <a:cxn ang="0">
                          <a:pos x="T10" y="T11"/>
                        </a:cxn>
                        <a:cxn ang="0">
                          <a:pos x="T12" y="T13"/>
                        </a:cxn>
                      </a:cxnLst>
                      <a:rect l="0" t="0" r="r" b="b"/>
                      <a:pathLst>
                        <a:path w="220" h="1007">
                          <a:moveTo>
                            <a:pt x="220" y="0"/>
                          </a:moveTo>
                          <a:lnTo>
                            <a:pt x="220" y="905"/>
                          </a:lnTo>
                          <a:lnTo>
                            <a:pt x="112" y="959"/>
                          </a:lnTo>
                          <a:lnTo>
                            <a:pt x="0" y="1007"/>
                          </a:lnTo>
                          <a:lnTo>
                            <a:pt x="0" y="106"/>
                          </a:lnTo>
                          <a:lnTo>
                            <a:pt x="112" y="5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62" name="Freeform 20"/>
                    <p:cNvSpPr>
                      <a:spLocks/>
                    </p:cNvSpPr>
                    <p:nvPr/>
                  </p:nvSpPr>
                  <p:spPr bwMode="auto">
                    <a:xfrm>
                      <a:off x="5154613" y="6575425"/>
                      <a:ext cx="347663" cy="1530350"/>
                    </a:xfrm>
                    <a:custGeom>
                      <a:avLst/>
                      <a:gdLst>
                        <a:gd name="T0" fmla="*/ 0 w 219"/>
                        <a:gd name="T1" fmla="*/ 0 h 964"/>
                        <a:gd name="T2" fmla="*/ 108 w 219"/>
                        <a:gd name="T3" fmla="*/ 37 h 964"/>
                        <a:gd name="T4" fmla="*/ 219 w 219"/>
                        <a:gd name="T5" fmla="*/ 71 h 964"/>
                        <a:gd name="T6" fmla="*/ 219 w 219"/>
                        <a:gd name="T7" fmla="*/ 964 h 964"/>
                        <a:gd name="T8" fmla="*/ 108 w 219"/>
                        <a:gd name="T9" fmla="*/ 931 h 964"/>
                        <a:gd name="T10" fmla="*/ 0 w 219"/>
                        <a:gd name="T11" fmla="*/ 897 h 964"/>
                        <a:gd name="T12" fmla="*/ 0 w 219"/>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9" h="964">
                          <a:moveTo>
                            <a:pt x="0" y="0"/>
                          </a:moveTo>
                          <a:lnTo>
                            <a:pt x="108" y="37"/>
                          </a:lnTo>
                          <a:lnTo>
                            <a:pt x="219" y="71"/>
                          </a:lnTo>
                          <a:lnTo>
                            <a:pt x="219" y="964"/>
                          </a:lnTo>
                          <a:lnTo>
                            <a:pt x="108" y="931"/>
                          </a:lnTo>
                          <a:lnTo>
                            <a:pt x="0" y="897"/>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63" name="Freeform 21"/>
                    <p:cNvSpPr>
                      <a:spLocks/>
                    </p:cNvSpPr>
                    <p:nvPr/>
                  </p:nvSpPr>
                  <p:spPr bwMode="auto">
                    <a:xfrm>
                      <a:off x="10040938" y="6575425"/>
                      <a:ext cx="346075" cy="1530350"/>
                    </a:xfrm>
                    <a:custGeom>
                      <a:avLst/>
                      <a:gdLst>
                        <a:gd name="T0" fmla="*/ 218 w 218"/>
                        <a:gd name="T1" fmla="*/ 0 h 964"/>
                        <a:gd name="T2" fmla="*/ 218 w 218"/>
                        <a:gd name="T3" fmla="*/ 897 h 964"/>
                        <a:gd name="T4" fmla="*/ 111 w 218"/>
                        <a:gd name="T5" fmla="*/ 931 h 964"/>
                        <a:gd name="T6" fmla="*/ 0 w 218"/>
                        <a:gd name="T7" fmla="*/ 964 h 964"/>
                        <a:gd name="T8" fmla="*/ 0 w 218"/>
                        <a:gd name="T9" fmla="*/ 71 h 964"/>
                        <a:gd name="T10" fmla="*/ 111 w 218"/>
                        <a:gd name="T11" fmla="*/ 37 h 964"/>
                        <a:gd name="T12" fmla="*/ 218 w 218"/>
                        <a:gd name="T13" fmla="*/ 0 h 964"/>
                      </a:gdLst>
                      <a:ahLst/>
                      <a:cxnLst>
                        <a:cxn ang="0">
                          <a:pos x="T0" y="T1"/>
                        </a:cxn>
                        <a:cxn ang="0">
                          <a:pos x="T2" y="T3"/>
                        </a:cxn>
                        <a:cxn ang="0">
                          <a:pos x="T4" y="T5"/>
                        </a:cxn>
                        <a:cxn ang="0">
                          <a:pos x="T6" y="T7"/>
                        </a:cxn>
                        <a:cxn ang="0">
                          <a:pos x="T8" y="T9"/>
                        </a:cxn>
                        <a:cxn ang="0">
                          <a:pos x="T10" y="T11"/>
                        </a:cxn>
                        <a:cxn ang="0">
                          <a:pos x="T12" y="T13"/>
                        </a:cxn>
                      </a:cxnLst>
                      <a:rect l="0" t="0" r="r" b="b"/>
                      <a:pathLst>
                        <a:path w="218" h="964">
                          <a:moveTo>
                            <a:pt x="218" y="0"/>
                          </a:moveTo>
                          <a:lnTo>
                            <a:pt x="218" y="897"/>
                          </a:lnTo>
                          <a:lnTo>
                            <a:pt x="111" y="931"/>
                          </a:lnTo>
                          <a:lnTo>
                            <a:pt x="0" y="964"/>
                          </a:lnTo>
                          <a:lnTo>
                            <a:pt x="0" y="71"/>
                          </a:lnTo>
                          <a:lnTo>
                            <a:pt x="111" y="37"/>
                          </a:lnTo>
                          <a:lnTo>
                            <a:pt x="218"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64" name="Freeform 22"/>
                    <p:cNvSpPr>
                      <a:spLocks/>
                    </p:cNvSpPr>
                    <p:nvPr/>
                  </p:nvSpPr>
                  <p:spPr bwMode="auto">
                    <a:xfrm>
                      <a:off x="6027738" y="6823075"/>
                      <a:ext cx="347663" cy="1470025"/>
                    </a:xfrm>
                    <a:custGeom>
                      <a:avLst/>
                      <a:gdLst>
                        <a:gd name="T0" fmla="*/ 0 w 219"/>
                        <a:gd name="T1" fmla="*/ 0 h 926"/>
                        <a:gd name="T2" fmla="*/ 108 w 219"/>
                        <a:gd name="T3" fmla="*/ 23 h 926"/>
                        <a:gd name="T4" fmla="*/ 219 w 219"/>
                        <a:gd name="T5" fmla="*/ 42 h 926"/>
                        <a:gd name="T6" fmla="*/ 219 w 219"/>
                        <a:gd name="T7" fmla="*/ 926 h 926"/>
                        <a:gd name="T8" fmla="*/ 108 w 219"/>
                        <a:gd name="T9" fmla="*/ 909 h 926"/>
                        <a:gd name="T10" fmla="*/ 0 w 219"/>
                        <a:gd name="T11" fmla="*/ 888 h 926"/>
                        <a:gd name="T12" fmla="*/ 0 w 219"/>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19" h="926">
                          <a:moveTo>
                            <a:pt x="0" y="0"/>
                          </a:moveTo>
                          <a:lnTo>
                            <a:pt x="108" y="23"/>
                          </a:lnTo>
                          <a:lnTo>
                            <a:pt x="219" y="42"/>
                          </a:lnTo>
                          <a:lnTo>
                            <a:pt x="219" y="926"/>
                          </a:lnTo>
                          <a:lnTo>
                            <a:pt x="108" y="909"/>
                          </a:lnTo>
                          <a:lnTo>
                            <a:pt x="0" y="888"/>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65" name="Freeform 23"/>
                    <p:cNvSpPr>
                      <a:spLocks/>
                    </p:cNvSpPr>
                    <p:nvPr/>
                  </p:nvSpPr>
                  <p:spPr bwMode="auto">
                    <a:xfrm>
                      <a:off x="9167813" y="6823075"/>
                      <a:ext cx="349250" cy="1470025"/>
                    </a:xfrm>
                    <a:custGeom>
                      <a:avLst/>
                      <a:gdLst>
                        <a:gd name="T0" fmla="*/ 220 w 220"/>
                        <a:gd name="T1" fmla="*/ 0 h 926"/>
                        <a:gd name="T2" fmla="*/ 220 w 220"/>
                        <a:gd name="T3" fmla="*/ 888 h 926"/>
                        <a:gd name="T4" fmla="*/ 111 w 220"/>
                        <a:gd name="T5" fmla="*/ 909 h 926"/>
                        <a:gd name="T6" fmla="*/ 0 w 220"/>
                        <a:gd name="T7" fmla="*/ 926 h 926"/>
                        <a:gd name="T8" fmla="*/ 0 w 220"/>
                        <a:gd name="T9" fmla="*/ 42 h 926"/>
                        <a:gd name="T10" fmla="*/ 111 w 220"/>
                        <a:gd name="T11" fmla="*/ 23 h 926"/>
                        <a:gd name="T12" fmla="*/ 220 w 220"/>
                        <a:gd name="T13" fmla="*/ 0 h 926"/>
                      </a:gdLst>
                      <a:ahLst/>
                      <a:cxnLst>
                        <a:cxn ang="0">
                          <a:pos x="T0" y="T1"/>
                        </a:cxn>
                        <a:cxn ang="0">
                          <a:pos x="T2" y="T3"/>
                        </a:cxn>
                        <a:cxn ang="0">
                          <a:pos x="T4" y="T5"/>
                        </a:cxn>
                        <a:cxn ang="0">
                          <a:pos x="T6" y="T7"/>
                        </a:cxn>
                        <a:cxn ang="0">
                          <a:pos x="T8" y="T9"/>
                        </a:cxn>
                        <a:cxn ang="0">
                          <a:pos x="T10" y="T11"/>
                        </a:cxn>
                        <a:cxn ang="0">
                          <a:pos x="T12" y="T13"/>
                        </a:cxn>
                      </a:cxnLst>
                      <a:rect l="0" t="0" r="r" b="b"/>
                      <a:pathLst>
                        <a:path w="220" h="926">
                          <a:moveTo>
                            <a:pt x="220" y="0"/>
                          </a:moveTo>
                          <a:lnTo>
                            <a:pt x="220" y="888"/>
                          </a:lnTo>
                          <a:lnTo>
                            <a:pt x="111" y="909"/>
                          </a:lnTo>
                          <a:lnTo>
                            <a:pt x="0" y="926"/>
                          </a:lnTo>
                          <a:lnTo>
                            <a:pt x="0" y="42"/>
                          </a:lnTo>
                          <a:lnTo>
                            <a:pt x="111" y="23"/>
                          </a:lnTo>
                          <a:lnTo>
                            <a:pt x="22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66" name="Freeform 24"/>
                    <p:cNvSpPr>
                      <a:spLocks/>
                    </p:cNvSpPr>
                    <p:nvPr/>
                  </p:nvSpPr>
                  <p:spPr bwMode="auto">
                    <a:xfrm>
                      <a:off x="7073900" y="6975475"/>
                      <a:ext cx="347663" cy="1417638"/>
                    </a:xfrm>
                    <a:custGeom>
                      <a:avLst/>
                      <a:gdLst>
                        <a:gd name="T0" fmla="*/ 0 w 219"/>
                        <a:gd name="T1" fmla="*/ 0 h 893"/>
                        <a:gd name="T2" fmla="*/ 110 w 219"/>
                        <a:gd name="T3" fmla="*/ 7 h 893"/>
                        <a:gd name="T4" fmla="*/ 219 w 219"/>
                        <a:gd name="T5" fmla="*/ 12 h 893"/>
                        <a:gd name="T6" fmla="*/ 219 w 219"/>
                        <a:gd name="T7" fmla="*/ 893 h 893"/>
                        <a:gd name="T8" fmla="*/ 110 w 219"/>
                        <a:gd name="T9" fmla="*/ 890 h 893"/>
                        <a:gd name="T10" fmla="*/ 0 w 219"/>
                        <a:gd name="T11" fmla="*/ 881 h 893"/>
                        <a:gd name="T12" fmla="*/ 0 w 219"/>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19" h="893">
                          <a:moveTo>
                            <a:pt x="0" y="0"/>
                          </a:moveTo>
                          <a:lnTo>
                            <a:pt x="110" y="7"/>
                          </a:lnTo>
                          <a:lnTo>
                            <a:pt x="219" y="12"/>
                          </a:lnTo>
                          <a:lnTo>
                            <a:pt x="219" y="893"/>
                          </a:lnTo>
                          <a:lnTo>
                            <a:pt x="110" y="890"/>
                          </a:lnTo>
                          <a:lnTo>
                            <a:pt x="0" y="881"/>
                          </a:lnTo>
                          <a:lnTo>
                            <a:pt x="0"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sp>
                  <p:nvSpPr>
                    <p:cNvPr id="567" name="Freeform 25"/>
                    <p:cNvSpPr>
                      <a:spLocks/>
                    </p:cNvSpPr>
                    <p:nvPr/>
                  </p:nvSpPr>
                  <p:spPr bwMode="auto">
                    <a:xfrm>
                      <a:off x="8120063" y="6975475"/>
                      <a:ext cx="350838" cy="1417638"/>
                    </a:xfrm>
                    <a:custGeom>
                      <a:avLst/>
                      <a:gdLst>
                        <a:gd name="T0" fmla="*/ 221 w 221"/>
                        <a:gd name="T1" fmla="*/ 0 h 893"/>
                        <a:gd name="T2" fmla="*/ 221 w 221"/>
                        <a:gd name="T3" fmla="*/ 881 h 893"/>
                        <a:gd name="T4" fmla="*/ 110 w 221"/>
                        <a:gd name="T5" fmla="*/ 890 h 893"/>
                        <a:gd name="T6" fmla="*/ 0 w 221"/>
                        <a:gd name="T7" fmla="*/ 893 h 893"/>
                        <a:gd name="T8" fmla="*/ 0 w 221"/>
                        <a:gd name="T9" fmla="*/ 12 h 893"/>
                        <a:gd name="T10" fmla="*/ 110 w 221"/>
                        <a:gd name="T11" fmla="*/ 7 h 893"/>
                        <a:gd name="T12" fmla="*/ 221 w 221"/>
                        <a:gd name="T13" fmla="*/ 0 h 893"/>
                      </a:gdLst>
                      <a:ahLst/>
                      <a:cxnLst>
                        <a:cxn ang="0">
                          <a:pos x="T0" y="T1"/>
                        </a:cxn>
                        <a:cxn ang="0">
                          <a:pos x="T2" y="T3"/>
                        </a:cxn>
                        <a:cxn ang="0">
                          <a:pos x="T4" y="T5"/>
                        </a:cxn>
                        <a:cxn ang="0">
                          <a:pos x="T6" y="T7"/>
                        </a:cxn>
                        <a:cxn ang="0">
                          <a:pos x="T8" y="T9"/>
                        </a:cxn>
                        <a:cxn ang="0">
                          <a:pos x="T10" y="T11"/>
                        </a:cxn>
                        <a:cxn ang="0">
                          <a:pos x="T12" y="T13"/>
                        </a:cxn>
                      </a:cxnLst>
                      <a:rect l="0" t="0" r="r" b="b"/>
                      <a:pathLst>
                        <a:path w="221" h="893">
                          <a:moveTo>
                            <a:pt x="221" y="0"/>
                          </a:moveTo>
                          <a:lnTo>
                            <a:pt x="221" y="881"/>
                          </a:lnTo>
                          <a:lnTo>
                            <a:pt x="110" y="890"/>
                          </a:lnTo>
                          <a:lnTo>
                            <a:pt x="0" y="893"/>
                          </a:lnTo>
                          <a:lnTo>
                            <a:pt x="0" y="12"/>
                          </a:lnTo>
                          <a:lnTo>
                            <a:pt x="110" y="7"/>
                          </a:lnTo>
                          <a:lnTo>
                            <a:pt x="221" y="0"/>
                          </a:lnTo>
                          <a:close/>
                        </a:path>
                      </a:pathLst>
                    </a:custGeom>
                    <a:solidFill>
                      <a:srgbClr val="FFD949">
                        <a:lumMod val="50000"/>
                        <a:alpha val="3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sp>
                <p:nvSpPr>
                  <p:cNvPr id="555" name="Freeform 27"/>
                  <p:cNvSpPr>
                    <a:spLocks/>
                  </p:cNvSpPr>
                  <p:nvPr/>
                </p:nvSpPr>
                <p:spPr bwMode="auto">
                  <a:xfrm>
                    <a:off x="7035548" y="3265121"/>
                    <a:ext cx="7677168" cy="3138498"/>
                  </a:xfrm>
                  <a:custGeom>
                    <a:avLst/>
                    <a:gdLst>
                      <a:gd name="T0" fmla="*/ 2611 w 4836"/>
                      <a:gd name="T1" fmla="*/ 4 h 1977"/>
                      <a:gd name="T2" fmla="*/ 2977 w 4836"/>
                      <a:gd name="T3" fmla="*/ 28 h 1977"/>
                      <a:gd name="T4" fmla="*/ 3312 w 4836"/>
                      <a:gd name="T5" fmla="*/ 75 h 1977"/>
                      <a:gd name="T6" fmla="*/ 3619 w 4836"/>
                      <a:gd name="T7" fmla="*/ 141 h 1977"/>
                      <a:gd name="T8" fmla="*/ 3893 w 4836"/>
                      <a:gd name="T9" fmla="*/ 224 h 1977"/>
                      <a:gd name="T10" fmla="*/ 4136 w 4836"/>
                      <a:gd name="T11" fmla="*/ 318 h 1977"/>
                      <a:gd name="T12" fmla="*/ 4344 w 4836"/>
                      <a:gd name="T13" fmla="*/ 424 h 1977"/>
                      <a:gd name="T14" fmla="*/ 4517 w 4836"/>
                      <a:gd name="T15" fmla="*/ 535 h 1977"/>
                      <a:gd name="T16" fmla="*/ 4654 w 4836"/>
                      <a:gd name="T17" fmla="*/ 652 h 1977"/>
                      <a:gd name="T18" fmla="*/ 4755 w 4836"/>
                      <a:gd name="T19" fmla="*/ 768 h 1977"/>
                      <a:gd name="T20" fmla="*/ 4816 w 4836"/>
                      <a:gd name="T21" fmla="*/ 883 h 1977"/>
                      <a:gd name="T22" fmla="*/ 4836 w 4836"/>
                      <a:gd name="T23" fmla="*/ 990 h 1977"/>
                      <a:gd name="T24" fmla="*/ 4816 w 4836"/>
                      <a:gd name="T25" fmla="*/ 1100 h 1977"/>
                      <a:gd name="T26" fmla="*/ 4755 w 4836"/>
                      <a:gd name="T27" fmla="*/ 1213 h 1977"/>
                      <a:gd name="T28" fmla="*/ 4654 w 4836"/>
                      <a:gd name="T29" fmla="*/ 1329 h 1977"/>
                      <a:gd name="T30" fmla="*/ 4517 w 4836"/>
                      <a:gd name="T31" fmla="*/ 1444 h 1977"/>
                      <a:gd name="T32" fmla="*/ 4344 w 4836"/>
                      <a:gd name="T33" fmla="*/ 1555 h 1977"/>
                      <a:gd name="T34" fmla="*/ 4136 w 4836"/>
                      <a:gd name="T35" fmla="*/ 1659 h 1977"/>
                      <a:gd name="T36" fmla="*/ 3893 w 4836"/>
                      <a:gd name="T37" fmla="*/ 1755 h 1977"/>
                      <a:gd name="T38" fmla="*/ 3619 w 4836"/>
                      <a:gd name="T39" fmla="*/ 1836 h 1977"/>
                      <a:gd name="T40" fmla="*/ 3312 w 4836"/>
                      <a:gd name="T41" fmla="*/ 1902 h 1977"/>
                      <a:gd name="T42" fmla="*/ 2977 w 4836"/>
                      <a:gd name="T43" fmla="*/ 1949 h 1977"/>
                      <a:gd name="T44" fmla="*/ 2611 w 4836"/>
                      <a:gd name="T45" fmla="*/ 1974 h 1977"/>
                      <a:gd name="T46" fmla="*/ 2226 w 4836"/>
                      <a:gd name="T47" fmla="*/ 1974 h 1977"/>
                      <a:gd name="T48" fmla="*/ 1861 w 4836"/>
                      <a:gd name="T49" fmla="*/ 1949 h 1977"/>
                      <a:gd name="T50" fmla="*/ 1525 w 4836"/>
                      <a:gd name="T51" fmla="*/ 1902 h 1977"/>
                      <a:gd name="T52" fmla="*/ 1218 w 4836"/>
                      <a:gd name="T53" fmla="*/ 1836 h 1977"/>
                      <a:gd name="T54" fmla="*/ 944 w 4836"/>
                      <a:gd name="T55" fmla="*/ 1755 h 1977"/>
                      <a:gd name="T56" fmla="*/ 701 w 4836"/>
                      <a:gd name="T57" fmla="*/ 1659 h 1977"/>
                      <a:gd name="T58" fmla="*/ 493 w 4836"/>
                      <a:gd name="T59" fmla="*/ 1555 h 1977"/>
                      <a:gd name="T60" fmla="*/ 319 w 4836"/>
                      <a:gd name="T61" fmla="*/ 1444 h 1977"/>
                      <a:gd name="T62" fmla="*/ 182 w 4836"/>
                      <a:gd name="T63" fmla="*/ 1329 h 1977"/>
                      <a:gd name="T64" fmla="*/ 81 w 4836"/>
                      <a:gd name="T65" fmla="*/ 1213 h 1977"/>
                      <a:gd name="T66" fmla="*/ 21 w 4836"/>
                      <a:gd name="T67" fmla="*/ 1100 h 1977"/>
                      <a:gd name="T68" fmla="*/ 0 w 4836"/>
                      <a:gd name="T69" fmla="*/ 990 h 1977"/>
                      <a:gd name="T70" fmla="*/ 21 w 4836"/>
                      <a:gd name="T71" fmla="*/ 883 h 1977"/>
                      <a:gd name="T72" fmla="*/ 81 w 4836"/>
                      <a:gd name="T73" fmla="*/ 768 h 1977"/>
                      <a:gd name="T74" fmla="*/ 182 w 4836"/>
                      <a:gd name="T75" fmla="*/ 652 h 1977"/>
                      <a:gd name="T76" fmla="*/ 319 w 4836"/>
                      <a:gd name="T77" fmla="*/ 535 h 1977"/>
                      <a:gd name="T78" fmla="*/ 493 w 4836"/>
                      <a:gd name="T79" fmla="*/ 424 h 1977"/>
                      <a:gd name="T80" fmla="*/ 701 w 4836"/>
                      <a:gd name="T81" fmla="*/ 318 h 1977"/>
                      <a:gd name="T82" fmla="*/ 944 w 4836"/>
                      <a:gd name="T83" fmla="*/ 224 h 1977"/>
                      <a:gd name="T84" fmla="*/ 1218 w 4836"/>
                      <a:gd name="T85" fmla="*/ 141 h 1977"/>
                      <a:gd name="T86" fmla="*/ 1525 w 4836"/>
                      <a:gd name="T87" fmla="*/ 75 h 1977"/>
                      <a:gd name="T88" fmla="*/ 1861 w 4836"/>
                      <a:gd name="T89" fmla="*/ 28 h 1977"/>
                      <a:gd name="T90" fmla="*/ 2226 w 4836"/>
                      <a:gd name="T91" fmla="*/ 4 h 1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36" h="1977">
                        <a:moveTo>
                          <a:pt x="2418" y="0"/>
                        </a:moveTo>
                        <a:lnTo>
                          <a:pt x="2611" y="4"/>
                        </a:lnTo>
                        <a:lnTo>
                          <a:pt x="2796" y="12"/>
                        </a:lnTo>
                        <a:lnTo>
                          <a:pt x="2977" y="28"/>
                        </a:lnTo>
                        <a:lnTo>
                          <a:pt x="3149" y="49"/>
                        </a:lnTo>
                        <a:lnTo>
                          <a:pt x="3312" y="75"/>
                        </a:lnTo>
                        <a:lnTo>
                          <a:pt x="3469" y="106"/>
                        </a:lnTo>
                        <a:lnTo>
                          <a:pt x="3619" y="141"/>
                        </a:lnTo>
                        <a:lnTo>
                          <a:pt x="3759" y="181"/>
                        </a:lnTo>
                        <a:lnTo>
                          <a:pt x="3893" y="224"/>
                        </a:lnTo>
                        <a:lnTo>
                          <a:pt x="4019" y="269"/>
                        </a:lnTo>
                        <a:lnTo>
                          <a:pt x="4136" y="318"/>
                        </a:lnTo>
                        <a:lnTo>
                          <a:pt x="4245" y="370"/>
                        </a:lnTo>
                        <a:lnTo>
                          <a:pt x="4344" y="424"/>
                        </a:lnTo>
                        <a:lnTo>
                          <a:pt x="4436" y="480"/>
                        </a:lnTo>
                        <a:lnTo>
                          <a:pt x="4517" y="535"/>
                        </a:lnTo>
                        <a:lnTo>
                          <a:pt x="4592" y="593"/>
                        </a:lnTo>
                        <a:lnTo>
                          <a:pt x="4654" y="652"/>
                        </a:lnTo>
                        <a:lnTo>
                          <a:pt x="4710" y="709"/>
                        </a:lnTo>
                        <a:lnTo>
                          <a:pt x="4755" y="768"/>
                        </a:lnTo>
                        <a:lnTo>
                          <a:pt x="4790" y="825"/>
                        </a:lnTo>
                        <a:lnTo>
                          <a:pt x="4816" y="883"/>
                        </a:lnTo>
                        <a:lnTo>
                          <a:pt x="4831" y="937"/>
                        </a:lnTo>
                        <a:lnTo>
                          <a:pt x="4836" y="990"/>
                        </a:lnTo>
                        <a:lnTo>
                          <a:pt x="4831" y="1044"/>
                        </a:lnTo>
                        <a:lnTo>
                          <a:pt x="4816" y="1100"/>
                        </a:lnTo>
                        <a:lnTo>
                          <a:pt x="4790" y="1155"/>
                        </a:lnTo>
                        <a:lnTo>
                          <a:pt x="4755" y="1213"/>
                        </a:lnTo>
                        <a:lnTo>
                          <a:pt x="4710" y="1270"/>
                        </a:lnTo>
                        <a:lnTo>
                          <a:pt x="4654" y="1329"/>
                        </a:lnTo>
                        <a:lnTo>
                          <a:pt x="4592" y="1386"/>
                        </a:lnTo>
                        <a:lnTo>
                          <a:pt x="4517" y="1444"/>
                        </a:lnTo>
                        <a:lnTo>
                          <a:pt x="4436" y="1501"/>
                        </a:lnTo>
                        <a:lnTo>
                          <a:pt x="4344" y="1555"/>
                        </a:lnTo>
                        <a:lnTo>
                          <a:pt x="4245" y="1609"/>
                        </a:lnTo>
                        <a:lnTo>
                          <a:pt x="4136" y="1659"/>
                        </a:lnTo>
                        <a:lnTo>
                          <a:pt x="4019" y="1710"/>
                        </a:lnTo>
                        <a:lnTo>
                          <a:pt x="3893" y="1755"/>
                        </a:lnTo>
                        <a:lnTo>
                          <a:pt x="3759" y="1798"/>
                        </a:lnTo>
                        <a:lnTo>
                          <a:pt x="3619" y="1836"/>
                        </a:lnTo>
                        <a:lnTo>
                          <a:pt x="3469" y="1871"/>
                        </a:lnTo>
                        <a:lnTo>
                          <a:pt x="3312" y="1902"/>
                        </a:lnTo>
                        <a:lnTo>
                          <a:pt x="3149" y="1929"/>
                        </a:lnTo>
                        <a:lnTo>
                          <a:pt x="2977" y="1949"/>
                        </a:lnTo>
                        <a:lnTo>
                          <a:pt x="2796" y="1965"/>
                        </a:lnTo>
                        <a:lnTo>
                          <a:pt x="2611" y="1974"/>
                        </a:lnTo>
                        <a:lnTo>
                          <a:pt x="2418" y="1977"/>
                        </a:lnTo>
                        <a:lnTo>
                          <a:pt x="2226" y="1974"/>
                        </a:lnTo>
                        <a:lnTo>
                          <a:pt x="2040" y="1965"/>
                        </a:lnTo>
                        <a:lnTo>
                          <a:pt x="1861" y="1949"/>
                        </a:lnTo>
                        <a:lnTo>
                          <a:pt x="1690" y="1929"/>
                        </a:lnTo>
                        <a:lnTo>
                          <a:pt x="1525" y="1902"/>
                        </a:lnTo>
                        <a:lnTo>
                          <a:pt x="1369" y="1871"/>
                        </a:lnTo>
                        <a:lnTo>
                          <a:pt x="1218" y="1836"/>
                        </a:lnTo>
                        <a:lnTo>
                          <a:pt x="1077" y="1798"/>
                        </a:lnTo>
                        <a:lnTo>
                          <a:pt x="944" y="1755"/>
                        </a:lnTo>
                        <a:lnTo>
                          <a:pt x="819" y="1710"/>
                        </a:lnTo>
                        <a:lnTo>
                          <a:pt x="701" y="1659"/>
                        </a:lnTo>
                        <a:lnTo>
                          <a:pt x="593" y="1609"/>
                        </a:lnTo>
                        <a:lnTo>
                          <a:pt x="493" y="1555"/>
                        </a:lnTo>
                        <a:lnTo>
                          <a:pt x="401" y="1501"/>
                        </a:lnTo>
                        <a:lnTo>
                          <a:pt x="319" y="1444"/>
                        </a:lnTo>
                        <a:lnTo>
                          <a:pt x="246" y="1386"/>
                        </a:lnTo>
                        <a:lnTo>
                          <a:pt x="182" y="1329"/>
                        </a:lnTo>
                        <a:lnTo>
                          <a:pt x="127" y="1270"/>
                        </a:lnTo>
                        <a:lnTo>
                          <a:pt x="81" y="1213"/>
                        </a:lnTo>
                        <a:lnTo>
                          <a:pt x="47" y="1155"/>
                        </a:lnTo>
                        <a:lnTo>
                          <a:pt x="21" y="1100"/>
                        </a:lnTo>
                        <a:lnTo>
                          <a:pt x="5" y="1044"/>
                        </a:lnTo>
                        <a:lnTo>
                          <a:pt x="0" y="990"/>
                        </a:lnTo>
                        <a:lnTo>
                          <a:pt x="5" y="937"/>
                        </a:lnTo>
                        <a:lnTo>
                          <a:pt x="21" y="883"/>
                        </a:lnTo>
                        <a:lnTo>
                          <a:pt x="47" y="825"/>
                        </a:lnTo>
                        <a:lnTo>
                          <a:pt x="81" y="768"/>
                        </a:lnTo>
                        <a:lnTo>
                          <a:pt x="127" y="709"/>
                        </a:lnTo>
                        <a:lnTo>
                          <a:pt x="182" y="652"/>
                        </a:lnTo>
                        <a:lnTo>
                          <a:pt x="246" y="593"/>
                        </a:lnTo>
                        <a:lnTo>
                          <a:pt x="319" y="535"/>
                        </a:lnTo>
                        <a:lnTo>
                          <a:pt x="401" y="480"/>
                        </a:lnTo>
                        <a:lnTo>
                          <a:pt x="493" y="424"/>
                        </a:lnTo>
                        <a:lnTo>
                          <a:pt x="593" y="370"/>
                        </a:lnTo>
                        <a:lnTo>
                          <a:pt x="701" y="318"/>
                        </a:lnTo>
                        <a:lnTo>
                          <a:pt x="819" y="269"/>
                        </a:lnTo>
                        <a:lnTo>
                          <a:pt x="944" y="224"/>
                        </a:lnTo>
                        <a:lnTo>
                          <a:pt x="1077" y="181"/>
                        </a:lnTo>
                        <a:lnTo>
                          <a:pt x="1218" y="141"/>
                        </a:lnTo>
                        <a:lnTo>
                          <a:pt x="1369" y="106"/>
                        </a:lnTo>
                        <a:lnTo>
                          <a:pt x="1525" y="75"/>
                        </a:lnTo>
                        <a:lnTo>
                          <a:pt x="1690" y="49"/>
                        </a:lnTo>
                        <a:lnTo>
                          <a:pt x="1861" y="28"/>
                        </a:lnTo>
                        <a:lnTo>
                          <a:pt x="2040" y="12"/>
                        </a:lnTo>
                        <a:lnTo>
                          <a:pt x="2226" y="4"/>
                        </a:lnTo>
                        <a:lnTo>
                          <a:pt x="2418" y="0"/>
                        </a:lnTo>
                        <a:close/>
                      </a:path>
                    </a:pathLst>
                  </a:custGeom>
                  <a:solidFill>
                    <a:srgbClr val="FFD949">
                      <a:lumMod val="60000"/>
                      <a:lumOff val="40000"/>
                    </a:srgbClr>
                  </a:solidFill>
                  <a:ln w="0">
                    <a:no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en-IN" sz="900" kern="0">
                      <a:solidFill>
                        <a:sysClr val="windowText" lastClr="000000"/>
                      </a:solidFill>
                    </a:endParaRPr>
                  </a:p>
                </p:txBody>
              </p:sp>
            </p:grpSp>
          </p:grpSp>
        </p:grpSp>
        <p:grpSp>
          <p:nvGrpSpPr>
            <p:cNvPr id="18" name="Группа 17"/>
            <p:cNvGrpSpPr/>
            <p:nvPr/>
          </p:nvGrpSpPr>
          <p:grpSpPr>
            <a:xfrm>
              <a:off x="3885078" y="7800385"/>
              <a:ext cx="14069847" cy="3925306"/>
              <a:chOff x="3885078" y="7800385"/>
              <a:chExt cx="14069847" cy="3925306"/>
            </a:xfrm>
          </p:grpSpPr>
          <p:pic>
            <p:nvPicPr>
              <p:cNvPr id="2073" name="Picture 15" descr="C:\Мои документы\слайди\Піктограмки\іконки\istockphoto-1143265715-612x612.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85078" y="8096561"/>
                <a:ext cx="1719936" cy="1703834"/>
              </a:xfrm>
              <a:prstGeom prst="rect">
                <a:avLst/>
              </a:prstGeom>
              <a:noFill/>
              <a:extLst>
                <a:ext uri="{909E8E84-426E-40DD-AFC4-6F175D3DCCD1}">
                  <a14:hiddenFill xmlns:a14="http://schemas.microsoft.com/office/drawing/2010/main">
                    <a:solidFill>
                      <a:srgbClr val="FFFFFF"/>
                    </a:solidFill>
                  </a14:hiddenFill>
                </a:ext>
              </a:extLst>
            </p:spPr>
          </p:pic>
          <p:grpSp>
            <p:nvGrpSpPr>
              <p:cNvPr id="2069" name="Группа 2068"/>
              <p:cNvGrpSpPr/>
              <p:nvPr/>
            </p:nvGrpSpPr>
            <p:grpSpPr>
              <a:xfrm>
                <a:off x="4105336" y="7800385"/>
                <a:ext cx="13849589" cy="3925306"/>
                <a:chOff x="4059483" y="7411458"/>
                <a:chExt cx="13849589" cy="3925306"/>
              </a:xfrm>
            </p:grpSpPr>
            <p:sp>
              <p:nvSpPr>
                <p:cNvPr id="72" name="矩形 8"/>
                <p:cNvSpPr/>
                <p:nvPr/>
              </p:nvSpPr>
              <p:spPr>
                <a:xfrm>
                  <a:off x="4059483" y="7411458"/>
                  <a:ext cx="13620283" cy="3925306"/>
                </a:xfrm>
                <a:prstGeom prst="flowChartAlternateProcess">
                  <a:avLst/>
                </a:prstGeom>
                <a:noFill/>
                <a:ln w="28575">
                  <a:solidFill>
                    <a:srgbClr val="00009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ltLang="zh-CN" sz="1000" dirty="0">
                    <a:latin typeface="e-Ukraine" pitchFamily="50" charset="-52"/>
                  </a:endParaRPr>
                </a:p>
                <a:p>
                  <a:pPr algn="ctr"/>
                  <a:endParaRPr lang="uk-UA" altLang="zh-CN" sz="1000" dirty="0">
                    <a:latin typeface="e-Ukraine" pitchFamily="50" charset="-52"/>
                  </a:endParaRPr>
                </a:p>
                <a:p>
                  <a:pPr algn="ctr"/>
                  <a:endParaRPr lang="uk-UA" altLang="zh-CN" sz="1000" dirty="0">
                    <a:latin typeface="e-Ukraine" pitchFamily="50" charset="-52"/>
                  </a:endParaRPr>
                </a:p>
                <a:p>
                  <a:pPr algn="ctr"/>
                  <a:endParaRPr lang="uk-UA" altLang="zh-CN" sz="1000" dirty="0">
                    <a:latin typeface="e-Ukraine" pitchFamily="50" charset="-52"/>
                  </a:endParaRPr>
                </a:p>
                <a:p>
                  <a:pPr algn="ctr"/>
                  <a:endParaRPr lang="uk-UA" altLang="zh-CN" sz="1000" dirty="0">
                    <a:latin typeface="e-Ukraine" pitchFamily="50" charset="-52"/>
                  </a:endParaRPr>
                </a:p>
                <a:p>
                  <a:pPr algn="ctr"/>
                  <a:endParaRPr lang="uk-UA" altLang="zh-CN" sz="1000" dirty="0">
                    <a:latin typeface="e-Ukraine" pitchFamily="50" charset="-52"/>
                  </a:endParaRPr>
                </a:p>
                <a:p>
                  <a:pPr algn="ctr"/>
                  <a:endParaRPr lang="uk-UA" altLang="zh-CN" sz="1000" dirty="0">
                    <a:latin typeface="e-Ukraine" pitchFamily="50" charset="-52"/>
                  </a:endParaRPr>
                </a:p>
                <a:p>
                  <a:pPr algn="ctr"/>
                  <a:endParaRPr lang="uk-UA" altLang="zh-CN" sz="1000" dirty="0">
                    <a:latin typeface="e-Ukraine" pitchFamily="50" charset="-52"/>
                  </a:endParaRPr>
                </a:p>
                <a:p>
                  <a:pPr algn="ctr"/>
                  <a:endParaRPr lang="zh-CN" altLang="en-US" sz="1000" dirty="0">
                    <a:latin typeface="e-Ukraine" pitchFamily="50" charset="-52"/>
                  </a:endParaRPr>
                </a:p>
              </p:txBody>
            </p:sp>
            <p:grpSp>
              <p:nvGrpSpPr>
                <p:cNvPr id="2068" name="Группа 2067"/>
                <p:cNvGrpSpPr/>
                <p:nvPr/>
              </p:nvGrpSpPr>
              <p:grpSpPr>
                <a:xfrm>
                  <a:off x="5147030" y="8172402"/>
                  <a:ext cx="12762042" cy="2339102"/>
                  <a:chOff x="5147030" y="8172402"/>
                  <a:chExt cx="12762042" cy="2339102"/>
                </a:xfrm>
              </p:grpSpPr>
              <p:sp>
                <p:nvSpPr>
                  <p:cNvPr id="653" name="Прямоугольник 652"/>
                  <p:cNvSpPr/>
                  <p:nvPr/>
                </p:nvSpPr>
                <p:spPr>
                  <a:xfrm>
                    <a:off x="5147030" y="8172402"/>
                    <a:ext cx="12762042" cy="2339102"/>
                  </a:xfrm>
                  <a:prstGeom prst="rect">
                    <a:avLst/>
                  </a:prstGeom>
                  <a:ln>
                    <a:noFill/>
                  </a:ln>
                </p:spPr>
                <p:txBody>
                  <a:bodyPr wrap="square">
                    <a:spAutoFit/>
                  </a:bodyPr>
                  <a:lstStyle/>
                  <a:p>
                    <a:pPr>
                      <a:buClrTx/>
                      <a:buFontTx/>
                      <a:buNone/>
                    </a:pPr>
                    <a:r>
                      <a:rPr lang="uk-UA" sz="1000" b="1" dirty="0">
                        <a:solidFill>
                          <a:srgbClr val="4472C4">
                            <a:lumMod val="50000"/>
                          </a:srgbClr>
                        </a:solidFill>
                        <a:latin typeface="e-Ukraine" pitchFamily="50" charset="-52"/>
                      </a:rPr>
                      <a:t>ОБОВ’ЯЗКОВІ УМОВИ</a:t>
                    </a:r>
                    <a:r>
                      <a:rPr lang="uk-UA" sz="1000" dirty="0">
                        <a:solidFill>
                          <a:srgbClr val="4472C4">
                            <a:lumMod val="50000"/>
                          </a:srgbClr>
                        </a:solidFill>
                        <a:latin typeface="e-Ukraine" pitchFamily="50" charset="-52"/>
                      </a:rPr>
                      <a:t>:</a:t>
                    </a:r>
                  </a:p>
                  <a:p>
                    <a:pPr marL="171450" indent="-171450">
                      <a:lnSpc>
                        <a:spcPct val="150000"/>
                      </a:lnSpc>
                      <a:buFont typeface="Wingdings" panose="05000000000000000000" pitchFamily="2" charset="2"/>
                      <a:buChar char="ü"/>
                    </a:pPr>
                    <a:r>
                      <a:rPr lang="uk-UA" sz="1000" dirty="0">
                        <a:solidFill>
                          <a:srgbClr val="4472C4">
                            <a:lumMod val="50000"/>
                          </a:srgbClr>
                        </a:solidFill>
                        <a:latin typeface="e-Ukraine" pitchFamily="50" charset="-52"/>
                      </a:rPr>
                      <a:t>створити нові робочі місця (протягом 6 місяців з дати отримання коштів)</a:t>
                    </a:r>
                  </a:p>
                  <a:p>
                    <a:pPr marL="171450" indent="-171450">
                      <a:lnSpc>
                        <a:spcPct val="150000"/>
                      </a:lnSpc>
                      <a:buFont typeface="Wingdings" panose="05000000000000000000" pitchFamily="2" charset="2"/>
                      <a:buChar char="ü"/>
                    </a:pPr>
                    <a:r>
                      <a:rPr lang="uk-UA" sz="1000" dirty="0">
                        <a:solidFill>
                          <a:srgbClr val="4472C4">
                            <a:lumMod val="50000"/>
                          </a:srgbClr>
                        </a:solidFill>
                        <a:latin typeface="e-Ukraine" pitchFamily="50" charset="-52"/>
                      </a:rPr>
                      <a:t>використати кошти гранту протягом 6 місяців з дати отримання</a:t>
                    </a:r>
                  </a:p>
                  <a:p>
                    <a:pPr marL="171450" indent="-171450">
                      <a:lnSpc>
                        <a:spcPct val="150000"/>
                      </a:lnSpc>
                      <a:buFont typeface="Wingdings" panose="05000000000000000000" pitchFamily="2" charset="2"/>
                      <a:buChar char="ü"/>
                    </a:pPr>
                    <a:r>
                      <a:rPr lang="uk-UA" sz="1000" dirty="0">
                        <a:solidFill>
                          <a:srgbClr val="4472C4">
                            <a:lumMod val="50000"/>
                          </a:srgbClr>
                        </a:solidFill>
                        <a:latin typeface="e-Ukraine" pitchFamily="50" charset="-52"/>
                      </a:rPr>
                      <a:t>повернути </a:t>
                    </a:r>
                    <a:r>
                      <a:rPr lang="uk-UA" sz="1000" dirty="0" err="1" smtClean="0">
                        <a:solidFill>
                          <a:srgbClr val="4472C4">
                            <a:lumMod val="50000"/>
                          </a:srgbClr>
                        </a:solidFill>
                        <a:latin typeface="e-Ukraine" pitchFamily="50" charset="-52"/>
                      </a:rPr>
                      <a:t>мікрогрант</a:t>
                    </a:r>
                    <a:r>
                      <a:rPr lang="uk-UA" sz="1000" dirty="0" smtClean="0">
                        <a:solidFill>
                          <a:srgbClr val="4472C4">
                            <a:lumMod val="50000"/>
                          </a:srgbClr>
                        </a:solidFill>
                        <a:latin typeface="e-Ukraine" pitchFamily="50" charset="-52"/>
                      </a:rPr>
                      <a:t> </a:t>
                    </a:r>
                    <a:r>
                      <a:rPr lang="uk-UA" sz="1000" dirty="0">
                        <a:solidFill>
                          <a:srgbClr val="4472C4">
                            <a:lumMod val="50000"/>
                          </a:srgbClr>
                        </a:solidFill>
                        <a:latin typeface="e-Ukraine" pitchFamily="50" charset="-52"/>
                      </a:rPr>
                      <a:t>у вигляді сплачених податків та зборів</a:t>
                    </a:r>
                  </a:p>
                  <a:p>
                    <a:pPr marL="171450" indent="-171450">
                      <a:lnSpc>
                        <a:spcPct val="150000"/>
                      </a:lnSpc>
                      <a:buFont typeface="Wingdings" panose="05000000000000000000" pitchFamily="2" charset="2"/>
                      <a:buChar char="ü"/>
                    </a:pPr>
                    <a:r>
                      <a:rPr lang="uk-UA" sz="1000" dirty="0">
                        <a:solidFill>
                          <a:srgbClr val="4472C4">
                            <a:lumMod val="50000"/>
                          </a:srgbClr>
                        </a:solidFill>
                        <a:latin typeface="e-Ukraine" pitchFamily="50" charset="-52"/>
                      </a:rPr>
                      <a:t>надати доступ фахівцям         для моніторингу та контролю за додержанням умов договору</a:t>
                    </a:r>
                  </a:p>
                </p:txBody>
              </p:sp>
              <p:pic>
                <p:nvPicPr>
                  <p:cNvPr id="654" name="Picture 2" descr="C:\Мои документы\слайди\Брендована продукці ДСЗ\Логотип 1.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65462" y="10019990"/>
                    <a:ext cx="496086" cy="491514"/>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6" name="Группа 15"/>
            <p:cNvGrpSpPr/>
            <p:nvPr/>
          </p:nvGrpSpPr>
          <p:grpSpPr>
            <a:xfrm>
              <a:off x="2013367" y="1103413"/>
              <a:ext cx="16326837" cy="5823023"/>
              <a:chOff x="2302762" y="348418"/>
              <a:chExt cx="16326837" cy="5823023"/>
            </a:xfrm>
          </p:grpSpPr>
          <p:grpSp>
            <p:nvGrpSpPr>
              <p:cNvPr id="2067" name="Группа 2066"/>
              <p:cNvGrpSpPr/>
              <p:nvPr/>
            </p:nvGrpSpPr>
            <p:grpSpPr>
              <a:xfrm>
                <a:off x="2302762" y="348418"/>
                <a:ext cx="16326837" cy="5823023"/>
                <a:chOff x="1516889" y="-1928321"/>
                <a:chExt cx="16326837" cy="5823023"/>
              </a:xfrm>
            </p:grpSpPr>
            <p:grpSp>
              <p:nvGrpSpPr>
                <p:cNvPr id="2062" name="Группа 2061"/>
                <p:cNvGrpSpPr/>
                <p:nvPr/>
              </p:nvGrpSpPr>
              <p:grpSpPr>
                <a:xfrm>
                  <a:off x="1516889" y="664928"/>
                  <a:ext cx="3229774" cy="3229774"/>
                  <a:chOff x="1516889" y="664928"/>
                  <a:chExt cx="3229774" cy="3229774"/>
                </a:xfrm>
              </p:grpSpPr>
              <p:pic>
                <p:nvPicPr>
                  <p:cNvPr id="52" name="Picture 17" descr="C:\Мои документы\слайди\Піктограмки\іконки\pngtree-blank-paper-note-pad-vector-design-png-image_848407.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16889" y="664928"/>
                    <a:ext cx="3229774" cy="322977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Мои документы\слайди\Піктограмки\іконки\077cccce0078cac1dad523f92cd3e120.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61113" y="1209568"/>
                    <a:ext cx="1070248" cy="1070248"/>
                  </a:xfrm>
                  <a:prstGeom prst="rect">
                    <a:avLst/>
                  </a:prstGeom>
                  <a:noFill/>
                  <a:extLst>
                    <a:ext uri="{909E8E84-426E-40DD-AFC4-6F175D3DCCD1}">
                      <a14:hiddenFill xmlns:a14="http://schemas.microsoft.com/office/drawing/2010/main">
                        <a:solidFill>
                          <a:srgbClr val="FFFFFF"/>
                        </a:solidFill>
                      </a14:hiddenFill>
                    </a:ext>
                  </a:extLst>
                </p:spPr>
              </p:pic>
              <p:sp>
                <p:nvSpPr>
                  <p:cNvPr id="20" name="Прямоугольник 19"/>
                  <p:cNvSpPr>
                    <a:spLocks noChangeArrowheads="1"/>
                  </p:cNvSpPr>
                  <p:nvPr/>
                </p:nvSpPr>
                <p:spPr bwMode="auto">
                  <a:xfrm>
                    <a:off x="2340005" y="2279816"/>
                    <a:ext cx="1944216"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algn="ctr" defTabSz="457200">
                      <a:buClr>
                        <a:srgbClr val="0066CC"/>
                      </a:buClr>
                      <a:defRPr/>
                    </a:pPr>
                    <a:r>
                      <a:rPr lang="uk-UA" sz="900" dirty="0">
                        <a:solidFill>
                          <a:srgbClr val="4472C4">
                            <a:lumMod val="50000"/>
                          </a:srgbClr>
                        </a:solidFill>
                        <a:latin typeface="e-Ukraine" pitchFamily="50" charset="-52"/>
                      </a:rPr>
                      <a:t>скласти бізнес-план</a:t>
                    </a:r>
                    <a:endParaRPr lang="uk-UA" sz="1000" kern="0" dirty="0">
                      <a:solidFill>
                        <a:srgbClr val="4472C4">
                          <a:lumMod val="50000"/>
                        </a:srgbClr>
                      </a:solidFill>
                      <a:latin typeface="e-Ukraine" pitchFamily="50" charset="-52"/>
                    </a:endParaRPr>
                  </a:p>
                </p:txBody>
              </p:sp>
            </p:grpSp>
            <p:grpSp>
              <p:nvGrpSpPr>
                <p:cNvPr id="2049" name="Группа 2048"/>
                <p:cNvGrpSpPr/>
                <p:nvPr/>
              </p:nvGrpSpPr>
              <p:grpSpPr>
                <a:xfrm>
                  <a:off x="7661840" y="-1928321"/>
                  <a:ext cx="8208912" cy="2369880"/>
                  <a:chOff x="7843453" y="-2944226"/>
                  <a:chExt cx="8208912" cy="2369880"/>
                </a:xfrm>
              </p:grpSpPr>
              <p:sp>
                <p:nvSpPr>
                  <p:cNvPr id="47" name="Прямоугольник 46"/>
                  <p:cNvSpPr>
                    <a:spLocks noChangeArrowheads="1"/>
                  </p:cNvSpPr>
                  <p:nvPr/>
                </p:nvSpPr>
                <p:spPr bwMode="auto">
                  <a:xfrm>
                    <a:off x="7843453" y="-2944226"/>
                    <a:ext cx="1224136"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lvl="0">
                      <a:buClr>
                        <a:srgbClr val="FFC000"/>
                      </a:buClr>
                      <a:defRPr/>
                    </a:pPr>
                    <a:r>
                      <a:rPr lang="uk-UA" sz="6500" b="1" dirty="0">
                        <a:solidFill>
                          <a:srgbClr val="4472C4">
                            <a:lumMod val="50000"/>
                          </a:srgbClr>
                        </a:solidFill>
                        <a:latin typeface="e-Ukraine Bold" pitchFamily="50" charset="-52"/>
                      </a:rPr>
                      <a:t>5</a:t>
                    </a:r>
                  </a:p>
                </p:txBody>
              </p:sp>
              <p:sp>
                <p:nvSpPr>
                  <p:cNvPr id="48" name="Прямоугольник 27"/>
                  <p:cNvSpPr>
                    <a:spLocks noChangeArrowheads="1"/>
                  </p:cNvSpPr>
                  <p:nvPr/>
                </p:nvSpPr>
                <p:spPr bwMode="auto">
                  <a:xfrm>
                    <a:off x="9067589" y="-2312018"/>
                    <a:ext cx="6984776"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lvl="0" fontAlgn="base">
                      <a:spcBef>
                        <a:spcPct val="0"/>
                      </a:spcBef>
                      <a:spcAft>
                        <a:spcPct val="0"/>
                      </a:spcAft>
                      <a:buClrTx/>
                      <a:defRPr/>
                    </a:pPr>
                    <a:r>
                      <a:rPr lang="uk-UA" altLang="uk-UA" sz="1400" dirty="0">
                        <a:solidFill>
                          <a:srgbClr val="002060"/>
                        </a:solidFill>
                        <a:latin typeface="e-Ukraine" pitchFamily="50" charset="-52"/>
                      </a:rPr>
                      <a:t>КРОКІВ ДЛЯ </a:t>
                    </a:r>
                    <a:r>
                      <a:rPr lang="uk-UA" altLang="uk-UA" sz="1400" b="1" dirty="0">
                        <a:solidFill>
                          <a:srgbClr val="002060"/>
                        </a:solidFill>
                        <a:latin typeface="e-Ukraine" pitchFamily="50" charset="-52"/>
                      </a:rPr>
                      <a:t>УСПІШНОГО ПОЧАТКУ </a:t>
                    </a:r>
                    <a:r>
                      <a:rPr lang="uk-UA" altLang="uk-UA" sz="1400" dirty="0">
                        <a:solidFill>
                          <a:srgbClr val="002060"/>
                        </a:solidFill>
                        <a:latin typeface="e-Ukraine" pitchFamily="50" charset="-52"/>
                      </a:rPr>
                      <a:t>АБО </a:t>
                    </a:r>
                    <a:r>
                      <a:rPr lang="uk-UA" altLang="uk-UA" sz="1400" b="1" dirty="0">
                        <a:solidFill>
                          <a:srgbClr val="002060"/>
                        </a:solidFill>
                        <a:latin typeface="e-Ukraine" pitchFamily="50" charset="-52"/>
                      </a:rPr>
                      <a:t>РОЗВИТКУ ВЛАСНОЇ СПРАВИ</a:t>
                    </a:r>
                    <a:endParaRPr lang="uk-UA" altLang="uk-UA" sz="1400" b="1" dirty="0">
                      <a:solidFill>
                        <a:srgbClr val="002060"/>
                      </a:solidFill>
                      <a:latin typeface="Century Gothic" panose="020B0502020202020204" pitchFamily="34" charset="0"/>
                    </a:endParaRPr>
                  </a:p>
                </p:txBody>
              </p:sp>
            </p:grpSp>
            <p:grpSp>
              <p:nvGrpSpPr>
                <p:cNvPr id="2063" name="Группа 2062"/>
                <p:cNvGrpSpPr/>
                <p:nvPr/>
              </p:nvGrpSpPr>
              <p:grpSpPr>
                <a:xfrm>
                  <a:off x="4885062" y="548798"/>
                  <a:ext cx="3229774" cy="3229774"/>
                  <a:chOff x="4885062" y="548798"/>
                  <a:chExt cx="3229774" cy="3229774"/>
                </a:xfrm>
              </p:grpSpPr>
              <p:pic>
                <p:nvPicPr>
                  <p:cNvPr id="55" name="Picture 17" descr="C:\Мои документы\слайди\Піктограмки\іконки\pngtree-blank-paper-note-pad-vector-design-png-image_848407.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85062" y="548798"/>
                    <a:ext cx="3229774" cy="3229774"/>
                  </a:xfrm>
                  <a:prstGeom prst="rect">
                    <a:avLst/>
                  </a:prstGeom>
                  <a:noFill/>
                  <a:extLst>
                    <a:ext uri="{909E8E84-426E-40DD-AFC4-6F175D3DCCD1}">
                      <a14:hiddenFill xmlns:a14="http://schemas.microsoft.com/office/drawing/2010/main">
                        <a:solidFill>
                          <a:srgbClr val="FFFFFF"/>
                        </a:solidFill>
                      </a14:hiddenFill>
                    </a:ext>
                  </a:extLst>
                </p:spPr>
              </p:pic>
              <p:sp>
                <p:nvSpPr>
                  <p:cNvPr id="56" name="Прямоугольник 55"/>
                  <p:cNvSpPr>
                    <a:spLocks noChangeArrowheads="1"/>
                  </p:cNvSpPr>
                  <p:nvPr/>
                </p:nvSpPr>
                <p:spPr bwMode="auto">
                  <a:xfrm>
                    <a:off x="5748228" y="2418314"/>
                    <a:ext cx="194421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algn="ctr" defTabSz="457200">
                      <a:buClr>
                        <a:srgbClr val="0066CC"/>
                      </a:buClr>
                      <a:defRPr/>
                    </a:pPr>
                    <a:r>
                      <a:rPr lang="uk-UA" sz="900" dirty="0">
                        <a:solidFill>
                          <a:srgbClr val="4472C4">
                            <a:lumMod val="50000"/>
                          </a:srgbClr>
                        </a:solidFill>
                        <a:latin typeface="e-Ukraine" pitchFamily="50" charset="-52"/>
                      </a:rPr>
                      <a:t>подати документи</a:t>
                    </a:r>
                    <a:endParaRPr lang="uk-UA" sz="1000" kern="0" dirty="0">
                      <a:solidFill>
                        <a:srgbClr val="4472C4">
                          <a:lumMod val="50000"/>
                        </a:srgbClr>
                      </a:solidFill>
                      <a:latin typeface="e-Ukraine" pitchFamily="50" charset="-52"/>
                    </a:endParaRPr>
                  </a:p>
                </p:txBody>
              </p:sp>
              <p:pic>
                <p:nvPicPr>
                  <p:cNvPr id="2051" name="Picture 3" descr="C:\Мои документы\слайди\Піктограмки\іконки\664fef048ee579be1be14c4e6e14aac1.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21860" y="1209568"/>
                    <a:ext cx="846878" cy="846878"/>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5" descr="C:\Мои документы\слайди\завантаження (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69626" y="1799322"/>
                    <a:ext cx="514248" cy="5142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64" name="Группа 2063"/>
                <p:cNvGrpSpPr/>
                <p:nvPr/>
              </p:nvGrpSpPr>
              <p:grpSpPr>
                <a:xfrm>
                  <a:off x="7987787" y="548797"/>
                  <a:ext cx="3229774" cy="3229774"/>
                  <a:chOff x="7987787" y="548797"/>
                  <a:chExt cx="3229774" cy="3229774"/>
                </a:xfrm>
              </p:grpSpPr>
              <p:pic>
                <p:nvPicPr>
                  <p:cNvPr id="58" name="Picture 17" descr="C:\Мои документы\слайди\Піктограмки\іконки\pngtree-blank-paper-note-pad-vector-design-png-image_848407.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87787" y="548797"/>
                    <a:ext cx="3229774" cy="3229774"/>
                  </a:xfrm>
                  <a:prstGeom prst="rect">
                    <a:avLst/>
                  </a:prstGeom>
                  <a:noFill/>
                  <a:extLst>
                    <a:ext uri="{909E8E84-426E-40DD-AFC4-6F175D3DCCD1}">
                      <a14:hiddenFill xmlns:a14="http://schemas.microsoft.com/office/drawing/2010/main">
                        <a:solidFill>
                          <a:srgbClr val="FFFFFF"/>
                        </a:solidFill>
                      </a14:hiddenFill>
                    </a:ext>
                  </a:extLst>
                </p:spPr>
              </p:pic>
              <p:sp>
                <p:nvSpPr>
                  <p:cNvPr id="59" name="Прямоугольник 58"/>
                  <p:cNvSpPr>
                    <a:spLocks noChangeArrowheads="1"/>
                  </p:cNvSpPr>
                  <p:nvPr/>
                </p:nvSpPr>
                <p:spPr bwMode="auto">
                  <a:xfrm>
                    <a:off x="8721679" y="2141317"/>
                    <a:ext cx="1944216"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algn="ctr" defTabSz="457200">
                      <a:buClr>
                        <a:srgbClr val="0066CC"/>
                      </a:buClr>
                      <a:defRPr/>
                    </a:pPr>
                    <a:r>
                      <a:rPr lang="uk-UA" sz="900" dirty="0">
                        <a:solidFill>
                          <a:srgbClr val="4472C4">
                            <a:lumMod val="50000"/>
                          </a:srgbClr>
                        </a:solidFill>
                        <a:latin typeface="e-Ukraine" pitchFamily="50" charset="-52"/>
                      </a:rPr>
                      <a:t>захистити бізнес-план</a:t>
                    </a:r>
                    <a:endParaRPr lang="uk-UA" sz="1000" kern="0" dirty="0">
                      <a:solidFill>
                        <a:srgbClr val="4472C4">
                          <a:lumMod val="50000"/>
                        </a:srgbClr>
                      </a:solidFill>
                      <a:latin typeface="e-Ukraine" pitchFamily="50" charset="-52"/>
                    </a:endParaRPr>
                  </a:p>
                </p:txBody>
              </p:sp>
              <p:pic>
                <p:nvPicPr>
                  <p:cNvPr id="2052" name="Picture 4" descr="C:\Мои документы\слайди\Піктограмки\іконки\5027851_internet_interview_network_online_icon.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128881" y="1048825"/>
                    <a:ext cx="1007622" cy="100762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66" name="Группа 2065"/>
                <p:cNvGrpSpPr/>
                <p:nvPr/>
              </p:nvGrpSpPr>
              <p:grpSpPr>
                <a:xfrm>
                  <a:off x="14613952" y="269600"/>
                  <a:ext cx="3229774" cy="3229774"/>
                  <a:chOff x="14613952" y="269600"/>
                  <a:chExt cx="3229774" cy="3229774"/>
                </a:xfrm>
              </p:grpSpPr>
              <p:pic>
                <p:nvPicPr>
                  <p:cNvPr id="64" name="Picture 17" descr="C:\Мои документы\слайди\Піктограмки\іконки\pngtree-blank-paper-note-pad-vector-design-png-image_848407.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613952" y="269600"/>
                    <a:ext cx="3229774" cy="3229774"/>
                  </a:xfrm>
                  <a:prstGeom prst="rect">
                    <a:avLst/>
                  </a:prstGeom>
                  <a:noFill/>
                  <a:extLst>
                    <a:ext uri="{909E8E84-426E-40DD-AFC4-6F175D3DCCD1}">
                      <a14:hiddenFill xmlns:a14="http://schemas.microsoft.com/office/drawing/2010/main">
                        <a:solidFill>
                          <a:srgbClr val="FFFFFF"/>
                        </a:solidFill>
                      </a14:hiddenFill>
                    </a:ext>
                  </a:extLst>
                </p:spPr>
              </p:pic>
              <p:sp>
                <p:nvSpPr>
                  <p:cNvPr id="65" name="Прямоугольник 64"/>
                  <p:cNvSpPr>
                    <a:spLocks noChangeArrowheads="1"/>
                  </p:cNvSpPr>
                  <p:nvPr/>
                </p:nvSpPr>
                <p:spPr bwMode="auto">
                  <a:xfrm>
                    <a:off x="15337060" y="1740170"/>
                    <a:ext cx="214389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algn="ctr" defTabSz="457200">
                      <a:buClr>
                        <a:srgbClr val="0066CC"/>
                      </a:buClr>
                      <a:defRPr/>
                    </a:pPr>
                    <a:r>
                      <a:rPr lang="uk-UA" sz="900" dirty="0">
                        <a:solidFill>
                          <a:srgbClr val="4472C4">
                            <a:lumMod val="50000"/>
                          </a:srgbClr>
                        </a:solidFill>
                        <a:latin typeface="e-Ukraine" pitchFamily="50" charset="-52"/>
                      </a:rPr>
                      <a:t>отримати кошти та починати діяти</a:t>
                    </a:r>
                    <a:endParaRPr lang="uk-UA" sz="1000" kern="0" dirty="0">
                      <a:solidFill>
                        <a:srgbClr val="4472C4">
                          <a:lumMod val="50000"/>
                        </a:srgbClr>
                      </a:solidFill>
                      <a:latin typeface="e-Ukraine" pitchFamily="50" charset="-52"/>
                    </a:endParaRPr>
                  </a:p>
                </p:txBody>
              </p:sp>
              <p:pic>
                <p:nvPicPr>
                  <p:cNvPr id="2053" name="Picture 5" descr="C:\Мои документы\слайди\Піктограмки\іконки\free-icon-hryvnia-5951722.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5995646" y="913450"/>
                    <a:ext cx="826720" cy="82672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65" name="Группа 2064"/>
                <p:cNvGrpSpPr/>
                <p:nvPr/>
              </p:nvGrpSpPr>
              <p:grpSpPr>
                <a:xfrm>
                  <a:off x="11217561" y="441559"/>
                  <a:ext cx="3229774" cy="3229774"/>
                  <a:chOff x="11217561" y="441559"/>
                  <a:chExt cx="3229774" cy="3229774"/>
                </a:xfrm>
              </p:grpSpPr>
              <p:pic>
                <p:nvPicPr>
                  <p:cNvPr id="60" name="Picture 17" descr="C:\Мои документы\слайди\Піктограмки\іконки\pngtree-blank-paper-note-pad-vector-design-png-image_848407.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217561" y="441559"/>
                    <a:ext cx="3229774" cy="3229774"/>
                  </a:xfrm>
                  <a:prstGeom prst="rect">
                    <a:avLst/>
                  </a:prstGeom>
                  <a:noFill/>
                  <a:extLst>
                    <a:ext uri="{909E8E84-426E-40DD-AFC4-6F175D3DCCD1}">
                      <a14:hiddenFill xmlns:a14="http://schemas.microsoft.com/office/drawing/2010/main">
                        <a:solidFill>
                          <a:srgbClr val="FFFFFF"/>
                        </a:solidFill>
                      </a14:hiddenFill>
                    </a:ext>
                  </a:extLst>
                </p:spPr>
              </p:pic>
              <p:sp>
                <p:nvSpPr>
                  <p:cNvPr id="61" name="Прямоугольник 60"/>
                  <p:cNvSpPr>
                    <a:spLocks noChangeArrowheads="1"/>
                  </p:cNvSpPr>
                  <p:nvPr/>
                </p:nvSpPr>
                <p:spPr bwMode="auto">
                  <a:xfrm>
                    <a:off x="11768589" y="1744693"/>
                    <a:ext cx="194421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defTabSz="457200">
                      <a:buClr>
                        <a:srgbClr val="0066CC"/>
                      </a:buClr>
                      <a:defRPr/>
                    </a:pPr>
                    <a:r>
                      <a:rPr lang="uk-UA" sz="900" dirty="0">
                        <a:solidFill>
                          <a:srgbClr val="4472C4">
                            <a:lumMod val="50000"/>
                          </a:srgbClr>
                        </a:solidFill>
                        <a:latin typeface="e-Ukraine" pitchFamily="50" charset="-52"/>
                      </a:rPr>
                      <a:t>отримати рішення </a:t>
                    </a:r>
                  </a:p>
                  <a:p>
                    <a:pPr defTabSz="457200">
                      <a:buClr>
                        <a:srgbClr val="0066CC"/>
                      </a:buClr>
                      <a:defRPr/>
                    </a:pPr>
                    <a:r>
                      <a:rPr lang="uk-UA" sz="900" dirty="0">
                        <a:solidFill>
                          <a:srgbClr val="4472C4">
                            <a:lumMod val="50000"/>
                          </a:srgbClr>
                        </a:solidFill>
                        <a:latin typeface="e-Ukraine" pitchFamily="50" charset="-52"/>
                      </a:rPr>
                      <a:t>та відкрити рахунок</a:t>
                    </a:r>
                    <a:endParaRPr lang="uk-UA" sz="1000" kern="0" dirty="0">
                      <a:solidFill>
                        <a:srgbClr val="4472C4">
                          <a:lumMod val="50000"/>
                        </a:srgbClr>
                      </a:solidFill>
                      <a:latin typeface="e-Ukraine" pitchFamily="50" charset="-52"/>
                    </a:endParaRPr>
                  </a:p>
                </p:txBody>
              </p:sp>
              <p:pic>
                <p:nvPicPr>
                  <p:cNvPr id="62" name="Picture 4"/>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50000" r="46986"/>
                  <a:stretch/>
                </p:blipFill>
                <p:spPr bwMode="auto">
                  <a:xfrm>
                    <a:off x="13100105" y="2650493"/>
                    <a:ext cx="594436" cy="286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 name="Picture 5" descr="C:\Мои документы\слайди\завантаження (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269349" y="1884489"/>
                    <a:ext cx="343916" cy="343916"/>
                  </a:xfrm>
                  <a:prstGeom prst="rect">
                    <a:avLst/>
                  </a:prstGeom>
                  <a:noFill/>
                  <a:extLst>
                    <a:ext uri="{909E8E84-426E-40DD-AFC4-6F175D3DCCD1}">
                      <a14:hiddenFill xmlns:a14="http://schemas.microsoft.com/office/drawing/2010/main">
                        <a:solidFill>
                          <a:srgbClr val="FFFFFF"/>
                        </a:solidFill>
                      </a14:hiddenFill>
                    </a:ext>
                  </a:extLst>
                </p:spPr>
              </p:pic>
            </p:grpSp>
          </p:grpSp>
          <p:pic>
            <p:nvPicPr>
              <p:cNvPr id="5" name="Picture 3" descr="C:\Мои документы\слайди\Піктограмки\іконки\1edd2784d070fac430844b12b9acd639.jpg"/>
              <p:cNvPicPr>
                <a:picLocks noChangeAspect="1" noChangeArrowheads="1"/>
              </p:cNvPicPr>
              <p:nvPr/>
            </p:nvPicPr>
            <p:blipFill rotWithShape="1">
              <a:blip r:embed="rId14" cstate="print">
                <a:clrChange>
                  <a:clrFrom>
                    <a:srgbClr val="F6F5F5"/>
                  </a:clrFrom>
                  <a:clrTo>
                    <a:srgbClr val="F6F5F5">
                      <a:alpha val="0"/>
                    </a:srgbClr>
                  </a:clrTo>
                </a:clrChange>
                <a:extLst>
                  <a:ext uri="{28A0092B-C50C-407E-A947-70E740481C1C}">
                    <a14:useLocalDpi xmlns:a14="http://schemas.microsoft.com/office/drawing/2010/main" val="0"/>
                  </a:ext>
                </a:extLst>
              </a:blip>
              <a:srcRect l="5789" t="23552" r="6599" b="21403"/>
              <a:stretch/>
            </p:blipFill>
            <p:spPr bwMode="auto">
              <a:xfrm>
                <a:off x="13004921" y="3190190"/>
                <a:ext cx="1145286" cy="719556"/>
              </a:xfrm>
              <a:prstGeom prst="rect">
                <a:avLst/>
              </a:prstGeom>
              <a:noFill/>
              <a:extLst>
                <a:ext uri="{909E8E84-426E-40DD-AFC4-6F175D3DCCD1}">
                  <a14:hiddenFill xmlns:a14="http://schemas.microsoft.com/office/drawing/2010/main">
                    <a:solidFill>
                      <a:srgbClr val="FFFFFF"/>
                    </a:solidFill>
                  </a14:hiddenFill>
                </a:ext>
              </a:extLst>
            </p:spPr>
          </p:pic>
        </p:grpSp>
        <p:pic>
          <p:nvPicPr>
            <p:cNvPr id="273" name="图片 18"/>
            <p:cNvPicPr>
              <a:picLocks noChangeAspect="1"/>
            </p:cNvPicPr>
            <p:nvPr/>
          </p:nvPicPr>
          <p:blipFill>
            <a:blip r:embed="rId15" cstate="print">
              <a:lum bright="70000" contrast="-70000"/>
            </a:blip>
            <a:srcRect/>
            <a:stretch>
              <a:fillRect/>
            </a:stretch>
          </p:blipFill>
          <p:spPr bwMode="auto">
            <a:xfrm>
              <a:off x="21524968" y="2491938"/>
              <a:ext cx="2823608" cy="10941868"/>
            </a:xfrm>
            <a:prstGeom prst="rect">
              <a:avLst/>
            </a:prstGeom>
            <a:noFill/>
            <a:ln w="9525">
              <a:noFill/>
              <a:miter lim="800000"/>
              <a:headEnd/>
              <a:tailEnd/>
            </a:ln>
          </p:spPr>
        </p:pic>
      </p:grpSp>
      <p:sp>
        <p:nvSpPr>
          <p:cNvPr id="210"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11" name="Прямоугольник 9"/>
          <p:cNvSpPr/>
          <p:nvPr/>
        </p:nvSpPr>
        <p:spPr>
          <a:xfrm>
            <a:off x="9888586" y="48899"/>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12" name="Прямоугольник 26"/>
          <p:cNvSpPr/>
          <p:nvPr/>
        </p:nvSpPr>
        <p:spPr>
          <a:xfrm>
            <a:off x="33133" y="6295193"/>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13"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14"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234981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Группа 12"/>
          <p:cNvGrpSpPr/>
          <p:nvPr/>
        </p:nvGrpSpPr>
        <p:grpSpPr>
          <a:xfrm>
            <a:off x="2009546" y="548680"/>
            <a:ext cx="7956884" cy="2044100"/>
            <a:chOff x="4019092" y="1097360"/>
            <a:chExt cx="15913768" cy="4088199"/>
          </a:xfrm>
        </p:grpSpPr>
        <p:grpSp>
          <p:nvGrpSpPr>
            <p:cNvPr id="10" name="Группа 9"/>
            <p:cNvGrpSpPr/>
            <p:nvPr/>
          </p:nvGrpSpPr>
          <p:grpSpPr>
            <a:xfrm>
              <a:off x="4019092" y="1097360"/>
              <a:ext cx="15913768" cy="4088199"/>
              <a:chOff x="4019092" y="1097360"/>
              <a:chExt cx="15913768" cy="4088199"/>
            </a:xfrm>
          </p:grpSpPr>
          <p:sp>
            <p:nvSpPr>
              <p:cNvPr id="4" name="Прямоугольник 27"/>
              <p:cNvSpPr>
                <a:spLocks noChangeArrowheads="1"/>
              </p:cNvSpPr>
              <p:nvPr/>
            </p:nvSpPr>
            <p:spPr bwMode="auto">
              <a:xfrm>
                <a:off x="4019092" y="1097360"/>
                <a:ext cx="15913768"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lvl="0" algn="ctr" fontAlgn="base">
                  <a:spcBef>
                    <a:spcPct val="0"/>
                  </a:spcBef>
                  <a:spcAft>
                    <a:spcPct val="0"/>
                  </a:spcAft>
                  <a:buClrTx/>
                  <a:defRPr/>
                </a:pPr>
                <a:r>
                  <a:rPr lang="ru-RU" altLang="uk-UA" sz="2000" dirty="0">
                    <a:solidFill>
                      <a:srgbClr val="002060"/>
                    </a:solidFill>
                    <a:latin typeface="Century Gothic" panose="020B0502020202020204" pitchFamily="34" charset="0"/>
                  </a:rPr>
                  <a:t>ТЕЛЕФОНИ </a:t>
                </a:r>
                <a:r>
                  <a:rPr lang="ru-RU" altLang="uk-UA" sz="2000" b="1" dirty="0">
                    <a:solidFill>
                      <a:srgbClr val="002060"/>
                    </a:solidFill>
                    <a:latin typeface="Century Gothic" panose="020B0502020202020204" pitchFamily="34" charset="0"/>
                  </a:rPr>
                  <a:t>ГАРЯЧОЇ ЛІНІЇ </a:t>
                </a:r>
              </a:p>
              <a:p>
                <a:pPr lvl="0" algn="ctr" fontAlgn="base">
                  <a:spcBef>
                    <a:spcPct val="0"/>
                  </a:spcBef>
                  <a:spcAft>
                    <a:spcPct val="0"/>
                  </a:spcAft>
                  <a:buClrTx/>
                  <a:defRPr/>
                </a:pPr>
                <a:r>
                  <a:rPr lang="ru-RU" altLang="uk-UA" sz="2000" dirty="0">
                    <a:solidFill>
                      <a:srgbClr val="002060"/>
                    </a:solidFill>
                    <a:latin typeface="Century Gothic" panose="020B0502020202020204" pitchFamily="34" charset="0"/>
                  </a:rPr>
                  <a:t>ПОЛТАВСЬКОЇ ОБЛАСНОЇ СЛУЖБИ ЗАЙНЯТОСТІ</a:t>
                </a:r>
                <a:endParaRPr lang="ru-RU" altLang="uk-UA" sz="2000" dirty="0">
                  <a:solidFill>
                    <a:srgbClr val="002060"/>
                  </a:solidFill>
                  <a:latin typeface="Century Gothic" panose="020B0502020202020204" pitchFamily="34" charset="0"/>
                </a:endParaRPr>
              </a:p>
            </p:txBody>
          </p:sp>
          <p:sp>
            <p:nvSpPr>
              <p:cNvPr id="5" name="Прямоугольник 27"/>
              <p:cNvSpPr>
                <a:spLocks noChangeArrowheads="1"/>
              </p:cNvSpPr>
              <p:nvPr/>
            </p:nvSpPr>
            <p:spPr bwMode="auto">
              <a:xfrm>
                <a:off x="9343796" y="2969568"/>
                <a:ext cx="5264360"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lvl="0" algn="ctr" fontAlgn="base">
                  <a:spcBef>
                    <a:spcPct val="0"/>
                  </a:spcBef>
                  <a:spcAft>
                    <a:spcPct val="0"/>
                  </a:spcAft>
                  <a:buClrTx/>
                  <a:defRPr/>
                </a:pPr>
                <a:r>
                  <a:rPr lang="ru-RU" altLang="uk-UA" sz="2000" dirty="0">
                    <a:solidFill>
                      <a:srgbClr val="002060"/>
                    </a:solidFill>
                    <a:latin typeface="Century Gothic" panose="020B0502020202020204" pitchFamily="34" charset="0"/>
                  </a:rPr>
                  <a:t>0668423187</a:t>
                </a:r>
              </a:p>
              <a:p>
                <a:pPr lvl="0" algn="ctr" fontAlgn="base">
                  <a:spcBef>
                    <a:spcPct val="0"/>
                  </a:spcBef>
                  <a:spcAft>
                    <a:spcPct val="0"/>
                  </a:spcAft>
                  <a:buClrTx/>
                  <a:defRPr/>
                </a:pPr>
                <a:r>
                  <a:rPr lang="ru-RU" altLang="uk-UA" sz="2000" dirty="0">
                    <a:solidFill>
                      <a:srgbClr val="002060"/>
                    </a:solidFill>
                    <a:latin typeface="Century Gothic" panose="020B0502020202020204" pitchFamily="34" charset="0"/>
                  </a:rPr>
                  <a:t>0934869435</a:t>
                </a:r>
              </a:p>
              <a:p>
                <a:pPr lvl="0" algn="ctr" fontAlgn="base">
                  <a:spcBef>
                    <a:spcPct val="0"/>
                  </a:spcBef>
                  <a:spcAft>
                    <a:spcPct val="0"/>
                  </a:spcAft>
                  <a:buClrTx/>
                  <a:defRPr/>
                </a:pPr>
                <a:r>
                  <a:rPr lang="ru-RU" altLang="uk-UA" sz="2000" dirty="0">
                    <a:solidFill>
                      <a:srgbClr val="002060"/>
                    </a:solidFill>
                    <a:latin typeface="Century Gothic" panose="020B0502020202020204" pitchFamily="34" charset="0"/>
                  </a:rPr>
                  <a:t> </a:t>
                </a:r>
                <a:r>
                  <a:rPr lang="ru-RU" altLang="uk-UA" sz="2000" dirty="0">
                    <a:solidFill>
                      <a:srgbClr val="002060"/>
                    </a:solidFill>
                    <a:latin typeface="Century Gothic" panose="020B0502020202020204" pitchFamily="34" charset="0"/>
                  </a:rPr>
                  <a:t>0962336163</a:t>
                </a:r>
              </a:p>
            </p:txBody>
          </p:sp>
        </p:grpSp>
        <p:pic>
          <p:nvPicPr>
            <p:cNvPr id="5122" name="Picture 2" descr="D:\11111111\Мои документы\слайди\Піктограмки\іконки\41998d665dc10bc62838a8da20d5afd9.jp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98507" y="3335851"/>
              <a:ext cx="1298758" cy="129875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4" name="Группа 23"/>
          <p:cNvGrpSpPr/>
          <p:nvPr/>
        </p:nvGrpSpPr>
        <p:grpSpPr>
          <a:xfrm>
            <a:off x="2009546" y="2708920"/>
            <a:ext cx="7956884" cy="2685849"/>
            <a:chOff x="4019092" y="5417840"/>
            <a:chExt cx="15913768" cy="5371697"/>
          </a:xfrm>
        </p:grpSpPr>
        <p:grpSp>
          <p:nvGrpSpPr>
            <p:cNvPr id="12" name="Группа 11"/>
            <p:cNvGrpSpPr/>
            <p:nvPr/>
          </p:nvGrpSpPr>
          <p:grpSpPr>
            <a:xfrm>
              <a:off x="4019092" y="8442176"/>
              <a:ext cx="15913768" cy="2209021"/>
              <a:chOff x="4019092" y="8442176"/>
              <a:chExt cx="15913768" cy="2209021"/>
            </a:xfrm>
          </p:grpSpPr>
          <p:sp>
            <p:nvSpPr>
              <p:cNvPr id="8" name="Прямоугольник 27"/>
              <p:cNvSpPr>
                <a:spLocks noChangeArrowheads="1"/>
              </p:cNvSpPr>
              <p:nvPr/>
            </p:nvSpPr>
            <p:spPr bwMode="auto">
              <a:xfrm>
                <a:off x="4019092" y="8442176"/>
                <a:ext cx="15913768" cy="984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lvl="0" algn="ctr" fontAlgn="base">
                  <a:spcBef>
                    <a:spcPct val="0"/>
                  </a:spcBef>
                  <a:spcAft>
                    <a:spcPct val="0"/>
                  </a:spcAft>
                  <a:buClrTx/>
                  <a:defRPr/>
                </a:pPr>
                <a:r>
                  <a:rPr lang="en-US" altLang="uk-UA" sz="2000" b="1" dirty="0">
                    <a:solidFill>
                      <a:srgbClr val="002060"/>
                    </a:solidFill>
                    <a:latin typeface="Century Gothic" panose="020B0502020202020204" pitchFamily="34" charset="0"/>
                  </a:rPr>
                  <a:t>WEB-</a:t>
                </a:r>
                <a:r>
                  <a:rPr lang="uk-UA" altLang="uk-UA" sz="2000" b="1" dirty="0">
                    <a:solidFill>
                      <a:srgbClr val="002060"/>
                    </a:solidFill>
                    <a:latin typeface="Century Gothic" panose="020B0502020202020204" pitchFamily="34" charset="0"/>
                  </a:rPr>
                  <a:t>САЙТ </a:t>
                </a:r>
                <a:r>
                  <a:rPr lang="uk-UA" altLang="uk-UA" sz="2000" dirty="0">
                    <a:solidFill>
                      <a:srgbClr val="002060"/>
                    </a:solidFill>
                    <a:latin typeface="Century Gothic" panose="020B0502020202020204" pitchFamily="34" charset="0"/>
                  </a:rPr>
                  <a:t>ДЕРЖАВНОЇ СЛУЖБИ ЗАЙНЯТОСТІ</a:t>
                </a:r>
                <a:endParaRPr lang="ru-RU" altLang="uk-UA" sz="2000" dirty="0">
                  <a:solidFill>
                    <a:srgbClr val="002060"/>
                  </a:solidFill>
                  <a:latin typeface="Century Gothic" panose="020B0502020202020204" pitchFamily="34" charset="0"/>
                </a:endParaRPr>
              </a:p>
            </p:txBody>
          </p:sp>
          <p:sp>
            <p:nvSpPr>
              <p:cNvPr id="9" name="Прямоугольник 27"/>
              <p:cNvSpPr>
                <a:spLocks noChangeArrowheads="1"/>
              </p:cNvSpPr>
              <p:nvPr/>
            </p:nvSpPr>
            <p:spPr bwMode="auto">
              <a:xfrm>
                <a:off x="9343796" y="9666311"/>
                <a:ext cx="5264360" cy="984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r>
                  <a:rPr lang="uk-UA" sz="2000" u="sng" dirty="0">
                    <a:latin typeface="Century Gothic" panose="020B0502020202020204" pitchFamily="34" charset="0"/>
                    <a:hlinkClick r:id="rId3"/>
                  </a:rPr>
                  <a:t>www.dcz.gov.ua</a:t>
                </a:r>
                <a:endParaRPr lang="ru-RU" sz="2000" dirty="0">
                  <a:latin typeface="Century Gothic" panose="020B0502020202020204" pitchFamily="34" charset="0"/>
                </a:endParaRPr>
              </a:p>
            </p:txBody>
          </p:sp>
        </p:grpSp>
        <p:grpSp>
          <p:nvGrpSpPr>
            <p:cNvPr id="23" name="Группа 22"/>
            <p:cNvGrpSpPr/>
            <p:nvPr/>
          </p:nvGrpSpPr>
          <p:grpSpPr>
            <a:xfrm>
              <a:off x="4019092" y="5417840"/>
              <a:ext cx="15913768" cy="2525969"/>
              <a:chOff x="4019092" y="5417840"/>
              <a:chExt cx="15913768" cy="2525969"/>
            </a:xfrm>
          </p:grpSpPr>
          <p:grpSp>
            <p:nvGrpSpPr>
              <p:cNvPr id="11" name="Группа 10"/>
              <p:cNvGrpSpPr/>
              <p:nvPr/>
            </p:nvGrpSpPr>
            <p:grpSpPr>
              <a:xfrm>
                <a:off x="4019092" y="5417840"/>
                <a:ext cx="15913768" cy="2525969"/>
                <a:chOff x="4019092" y="5417840"/>
                <a:chExt cx="15913768" cy="2525969"/>
              </a:xfrm>
            </p:grpSpPr>
            <p:sp>
              <p:nvSpPr>
                <p:cNvPr id="6" name="Прямоугольник 27"/>
                <p:cNvSpPr>
                  <a:spLocks noChangeArrowheads="1"/>
                </p:cNvSpPr>
                <p:nvPr/>
              </p:nvSpPr>
              <p:spPr bwMode="auto">
                <a:xfrm>
                  <a:off x="4019092" y="5417840"/>
                  <a:ext cx="15913768" cy="16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lvl="0" algn="ctr" fontAlgn="base">
                    <a:spcBef>
                      <a:spcPct val="0"/>
                    </a:spcBef>
                    <a:spcAft>
                      <a:spcPct val="0"/>
                    </a:spcAft>
                    <a:buClrTx/>
                    <a:defRPr/>
                  </a:pPr>
                  <a:r>
                    <a:rPr lang="uk-UA" altLang="uk-UA" sz="2000" dirty="0">
                      <a:solidFill>
                        <a:srgbClr val="002060"/>
                      </a:solidFill>
                      <a:latin typeface="Century Gothic" panose="020B0502020202020204" pitchFamily="34" charset="0"/>
                    </a:rPr>
                    <a:t>ПОЛТАВСЬКИЙ </a:t>
                  </a:r>
                  <a:r>
                    <a:rPr lang="uk-UA" altLang="uk-UA" sz="2000" b="1" dirty="0">
                      <a:solidFill>
                        <a:srgbClr val="002060"/>
                      </a:solidFill>
                      <a:latin typeface="Century Gothic" panose="020B0502020202020204" pitchFamily="34" charset="0"/>
                    </a:rPr>
                    <a:t>ЦЕНТР ПРОФЕСІЙНО-ТЕХНІЧНОЇ ОСВІТИ </a:t>
                  </a:r>
                  <a:r>
                    <a:rPr lang="uk-UA" altLang="uk-UA" sz="2000" dirty="0">
                      <a:solidFill>
                        <a:srgbClr val="002060"/>
                      </a:solidFill>
                      <a:latin typeface="Century Gothic" panose="020B0502020202020204" pitchFamily="34" charset="0"/>
                    </a:rPr>
                    <a:t>ДЕРЖАВНОЇ СЛУЖБИ ЗАЙНЯТОСТІ</a:t>
                  </a:r>
                  <a:endParaRPr lang="ru-RU" altLang="uk-UA" sz="2000" dirty="0">
                    <a:solidFill>
                      <a:srgbClr val="002060"/>
                    </a:solidFill>
                    <a:latin typeface="Century Gothic" panose="020B0502020202020204" pitchFamily="34" charset="0"/>
                  </a:endParaRPr>
                </a:p>
              </p:txBody>
            </p:sp>
            <p:sp>
              <p:nvSpPr>
                <p:cNvPr id="7" name="Прямоугольник 27"/>
                <p:cNvSpPr>
                  <a:spLocks noChangeArrowheads="1"/>
                </p:cNvSpPr>
                <p:nvPr/>
              </p:nvSpPr>
              <p:spPr bwMode="auto">
                <a:xfrm>
                  <a:off x="9343796" y="6958923"/>
                  <a:ext cx="5264360" cy="984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lvl="0" algn="ctr" fontAlgn="base">
                    <a:spcBef>
                      <a:spcPct val="0"/>
                    </a:spcBef>
                    <a:spcAft>
                      <a:spcPct val="0"/>
                    </a:spcAft>
                    <a:buClrTx/>
                    <a:defRPr/>
                  </a:pPr>
                  <a:r>
                    <a:rPr lang="ru-RU" altLang="uk-UA" sz="2000">
                      <a:solidFill>
                        <a:srgbClr val="002060"/>
                      </a:solidFill>
                      <a:latin typeface="Century Gothic" panose="020B0502020202020204" pitchFamily="34" charset="0"/>
                    </a:rPr>
                    <a:t>0665054283</a:t>
                  </a:r>
                  <a:endParaRPr lang="ru-RU" altLang="uk-UA" sz="2000" dirty="0">
                    <a:solidFill>
                      <a:srgbClr val="002060"/>
                    </a:solidFill>
                    <a:latin typeface="Century Gothic" panose="020B0502020202020204" pitchFamily="34" charset="0"/>
                  </a:endParaRPr>
                </a:p>
              </p:txBody>
            </p:sp>
          </p:grpSp>
          <p:grpSp>
            <p:nvGrpSpPr>
              <p:cNvPr id="14" name="Группа 13"/>
              <p:cNvGrpSpPr>
                <a:grpSpLocks noChangeAspect="1"/>
              </p:cNvGrpSpPr>
              <p:nvPr/>
            </p:nvGrpSpPr>
            <p:grpSpPr>
              <a:xfrm>
                <a:off x="7698507" y="6782186"/>
                <a:ext cx="1212815" cy="1153697"/>
                <a:chOff x="0" y="0"/>
                <a:chExt cx="640080" cy="639487"/>
              </a:xfrm>
            </p:grpSpPr>
            <p:sp>
              <p:nvSpPr>
                <p:cNvPr id="21" name="Oval 13"/>
                <p:cNvSpPr/>
                <p:nvPr/>
              </p:nvSpPr>
              <p:spPr>
                <a:xfrm>
                  <a:off x="0" y="0"/>
                  <a:ext cx="640080" cy="639487"/>
                </a:xfrm>
                <a:prstGeom prst="ellipse">
                  <a:avLst/>
                </a:prstGeom>
                <a:noFill/>
                <a:ln w="12700" cap="flat" cmpd="sng" algn="ctr">
                  <a:solidFill>
                    <a:schemeClr val="accent5">
                      <a:lumMod val="75000"/>
                    </a:schemeClr>
                  </a:solidFill>
                  <a:prstDash val="solid"/>
                  <a:miter lim="800000"/>
                </a:ln>
                <a:effectLst/>
              </p:spPr>
              <p:txBody>
                <a:bodyPr rtlCol="0" anchor="ctr"/>
                <a:lstStyle/>
                <a:p>
                  <a:pPr defTabSz="457200">
                    <a:defRPr/>
                  </a:pPr>
                  <a:endParaRPr lang="ru-RU" sz="900" kern="0">
                    <a:solidFill>
                      <a:sysClr val="windowText" lastClr="000000"/>
                    </a:solidFill>
                  </a:endParaRPr>
                </a:p>
              </p:txBody>
            </p:sp>
            <p:sp>
              <p:nvSpPr>
                <p:cNvPr id="22" name="Freeform 11"/>
                <p:cNvSpPr>
                  <a:spLocks/>
                </p:cNvSpPr>
                <p:nvPr/>
              </p:nvSpPr>
              <p:spPr bwMode="auto">
                <a:xfrm>
                  <a:off x="167237" y="159033"/>
                  <a:ext cx="305604" cy="321420"/>
                </a:xfrm>
                <a:custGeom>
                  <a:avLst/>
                  <a:gdLst>
                    <a:gd name="T0" fmla="*/ 800 w 3699"/>
                    <a:gd name="T1" fmla="*/ 7 h 3699"/>
                    <a:gd name="T2" fmla="*/ 867 w 3699"/>
                    <a:gd name="T3" fmla="*/ 50 h 3699"/>
                    <a:gd name="T4" fmla="*/ 1328 w 3699"/>
                    <a:gd name="T5" fmla="*/ 897 h 3699"/>
                    <a:gd name="T6" fmla="*/ 1352 w 3699"/>
                    <a:gd name="T7" fmla="*/ 998 h 3699"/>
                    <a:gd name="T8" fmla="*/ 1322 w 3699"/>
                    <a:gd name="T9" fmla="*/ 1103 h 3699"/>
                    <a:gd name="T10" fmla="*/ 1089 w 3699"/>
                    <a:gd name="T11" fmla="*/ 1351 h 3699"/>
                    <a:gd name="T12" fmla="*/ 1071 w 3699"/>
                    <a:gd name="T13" fmla="*/ 1393 h 3699"/>
                    <a:gd name="T14" fmla="*/ 1094 w 3699"/>
                    <a:gd name="T15" fmla="*/ 1494 h 3699"/>
                    <a:gd name="T16" fmla="*/ 1161 w 3699"/>
                    <a:gd name="T17" fmla="*/ 1634 h 3699"/>
                    <a:gd name="T18" fmla="*/ 1247 w 3699"/>
                    <a:gd name="T19" fmla="*/ 1771 h 3699"/>
                    <a:gd name="T20" fmla="*/ 1358 w 3699"/>
                    <a:gd name="T21" fmla="*/ 1919 h 3699"/>
                    <a:gd name="T22" fmla="*/ 1505 w 3699"/>
                    <a:gd name="T23" fmla="*/ 2077 h 3699"/>
                    <a:gd name="T24" fmla="*/ 1676 w 3699"/>
                    <a:gd name="T25" fmla="*/ 2246 h 3699"/>
                    <a:gd name="T26" fmla="*/ 1829 w 3699"/>
                    <a:gd name="T27" fmla="*/ 2380 h 3699"/>
                    <a:gd name="T28" fmla="*/ 1978 w 3699"/>
                    <a:gd name="T29" fmla="*/ 2487 h 3699"/>
                    <a:gd name="T30" fmla="*/ 2105 w 3699"/>
                    <a:gd name="T31" fmla="*/ 2562 h 3699"/>
                    <a:gd name="T32" fmla="*/ 2200 w 3699"/>
                    <a:gd name="T33" fmla="*/ 2605 h 3699"/>
                    <a:gd name="T34" fmla="*/ 2295 w 3699"/>
                    <a:gd name="T35" fmla="*/ 2629 h 3699"/>
                    <a:gd name="T36" fmla="*/ 2336 w 3699"/>
                    <a:gd name="T37" fmla="*/ 2616 h 3699"/>
                    <a:gd name="T38" fmla="*/ 2598 w 3699"/>
                    <a:gd name="T39" fmla="*/ 2360 h 3699"/>
                    <a:gd name="T40" fmla="*/ 2697 w 3699"/>
                    <a:gd name="T41" fmla="*/ 2322 h 3699"/>
                    <a:gd name="T42" fmla="*/ 2793 w 3699"/>
                    <a:gd name="T43" fmla="*/ 2325 h 3699"/>
                    <a:gd name="T44" fmla="*/ 2843 w 3699"/>
                    <a:gd name="T45" fmla="*/ 2343 h 3699"/>
                    <a:gd name="T46" fmla="*/ 3654 w 3699"/>
                    <a:gd name="T47" fmla="*/ 2835 h 3699"/>
                    <a:gd name="T48" fmla="*/ 3696 w 3699"/>
                    <a:gd name="T49" fmla="*/ 2919 h 3699"/>
                    <a:gd name="T50" fmla="*/ 3683 w 3699"/>
                    <a:gd name="T51" fmla="*/ 3019 h 3699"/>
                    <a:gd name="T52" fmla="*/ 3121 w 3699"/>
                    <a:gd name="T53" fmla="*/ 3593 h 3699"/>
                    <a:gd name="T54" fmla="*/ 3030 w 3699"/>
                    <a:gd name="T55" fmla="*/ 3660 h 3699"/>
                    <a:gd name="T56" fmla="*/ 2917 w 3699"/>
                    <a:gd name="T57" fmla="*/ 3695 h 3699"/>
                    <a:gd name="T58" fmla="*/ 2871 w 3699"/>
                    <a:gd name="T59" fmla="*/ 3698 h 3699"/>
                    <a:gd name="T60" fmla="*/ 2783 w 3699"/>
                    <a:gd name="T61" fmla="*/ 3696 h 3699"/>
                    <a:gd name="T62" fmla="*/ 2655 w 3699"/>
                    <a:gd name="T63" fmla="*/ 3681 h 3699"/>
                    <a:gd name="T64" fmla="*/ 2483 w 3699"/>
                    <a:gd name="T65" fmla="*/ 3648 h 3699"/>
                    <a:gd name="T66" fmla="*/ 2273 w 3699"/>
                    <a:gd name="T67" fmla="*/ 3580 h 3699"/>
                    <a:gd name="T68" fmla="*/ 2052 w 3699"/>
                    <a:gd name="T69" fmla="*/ 3483 h 3699"/>
                    <a:gd name="T70" fmla="*/ 1818 w 3699"/>
                    <a:gd name="T71" fmla="*/ 3355 h 3699"/>
                    <a:gd name="T72" fmla="*/ 1561 w 3699"/>
                    <a:gd name="T73" fmla="*/ 3188 h 3699"/>
                    <a:gd name="T74" fmla="*/ 1286 w 3699"/>
                    <a:gd name="T75" fmla="*/ 2971 h 3699"/>
                    <a:gd name="T76" fmla="*/ 999 w 3699"/>
                    <a:gd name="T77" fmla="*/ 2700 h 3699"/>
                    <a:gd name="T78" fmla="*/ 748 w 3699"/>
                    <a:gd name="T79" fmla="*/ 2435 h 3699"/>
                    <a:gd name="T80" fmla="*/ 544 w 3699"/>
                    <a:gd name="T81" fmla="*/ 2182 h 3699"/>
                    <a:gd name="T82" fmla="*/ 354 w 3699"/>
                    <a:gd name="T83" fmla="*/ 1900 h 3699"/>
                    <a:gd name="T84" fmla="*/ 213 w 3699"/>
                    <a:gd name="T85" fmla="*/ 1644 h 3699"/>
                    <a:gd name="T86" fmla="*/ 115 w 3699"/>
                    <a:gd name="T87" fmla="*/ 1416 h 3699"/>
                    <a:gd name="T88" fmla="*/ 52 w 3699"/>
                    <a:gd name="T89" fmla="*/ 1216 h 3699"/>
                    <a:gd name="T90" fmla="*/ 16 w 3699"/>
                    <a:gd name="T91" fmla="*/ 1052 h 3699"/>
                    <a:gd name="T92" fmla="*/ 1 w 3699"/>
                    <a:gd name="T93" fmla="*/ 923 h 3699"/>
                    <a:gd name="T94" fmla="*/ 2 w 3699"/>
                    <a:gd name="T95" fmla="*/ 827 h 3699"/>
                    <a:gd name="T96" fmla="*/ 4 w 3699"/>
                    <a:gd name="T97" fmla="*/ 780 h 3699"/>
                    <a:gd name="T98" fmla="*/ 39 w 3699"/>
                    <a:gd name="T99" fmla="*/ 668 h 3699"/>
                    <a:gd name="T100" fmla="*/ 106 w 3699"/>
                    <a:gd name="T101" fmla="*/ 576 h 3699"/>
                    <a:gd name="T102" fmla="*/ 686 w 3699"/>
                    <a:gd name="T103" fmla="*/ 13 h 3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699" h="3699">
                      <a:moveTo>
                        <a:pt x="752" y="0"/>
                      </a:moveTo>
                      <a:lnTo>
                        <a:pt x="777" y="1"/>
                      </a:lnTo>
                      <a:lnTo>
                        <a:pt x="800" y="7"/>
                      </a:lnTo>
                      <a:lnTo>
                        <a:pt x="822" y="16"/>
                      </a:lnTo>
                      <a:lnTo>
                        <a:pt x="842" y="29"/>
                      </a:lnTo>
                      <a:lnTo>
                        <a:pt x="867" y="50"/>
                      </a:lnTo>
                      <a:lnTo>
                        <a:pt x="890" y="74"/>
                      </a:lnTo>
                      <a:lnTo>
                        <a:pt x="909" y="101"/>
                      </a:lnTo>
                      <a:lnTo>
                        <a:pt x="1328" y="897"/>
                      </a:lnTo>
                      <a:lnTo>
                        <a:pt x="1342" y="929"/>
                      </a:lnTo>
                      <a:lnTo>
                        <a:pt x="1351" y="963"/>
                      </a:lnTo>
                      <a:lnTo>
                        <a:pt x="1352" y="998"/>
                      </a:lnTo>
                      <a:lnTo>
                        <a:pt x="1347" y="1034"/>
                      </a:lnTo>
                      <a:lnTo>
                        <a:pt x="1337" y="1070"/>
                      </a:lnTo>
                      <a:lnTo>
                        <a:pt x="1322" y="1103"/>
                      </a:lnTo>
                      <a:lnTo>
                        <a:pt x="1303" y="1133"/>
                      </a:lnTo>
                      <a:lnTo>
                        <a:pt x="1281" y="1160"/>
                      </a:lnTo>
                      <a:lnTo>
                        <a:pt x="1089" y="1351"/>
                      </a:lnTo>
                      <a:lnTo>
                        <a:pt x="1082" y="1362"/>
                      </a:lnTo>
                      <a:lnTo>
                        <a:pt x="1075" y="1377"/>
                      </a:lnTo>
                      <a:lnTo>
                        <a:pt x="1071" y="1393"/>
                      </a:lnTo>
                      <a:lnTo>
                        <a:pt x="1069" y="1407"/>
                      </a:lnTo>
                      <a:lnTo>
                        <a:pt x="1080" y="1449"/>
                      </a:lnTo>
                      <a:lnTo>
                        <a:pt x="1094" y="1494"/>
                      </a:lnTo>
                      <a:lnTo>
                        <a:pt x="1114" y="1543"/>
                      </a:lnTo>
                      <a:lnTo>
                        <a:pt x="1139" y="1595"/>
                      </a:lnTo>
                      <a:lnTo>
                        <a:pt x="1161" y="1634"/>
                      </a:lnTo>
                      <a:lnTo>
                        <a:pt x="1185" y="1677"/>
                      </a:lnTo>
                      <a:lnTo>
                        <a:pt x="1215" y="1722"/>
                      </a:lnTo>
                      <a:lnTo>
                        <a:pt x="1247" y="1771"/>
                      </a:lnTo>
                      <a:lnTo>
                        <a:pt x="1284" y="1824"/>
                      </a:lnTo>
                      <a:lnTo>
                        <a:pt x="1319" y="1870"/>
                      </a:lnTo>
                      <a:lnTo>
                        <a:pt x="1358" y="1919"/>
                      </a:lnTo>
                      <a:lnTo>
                        <a:pt x="1403" y="1969"/>
                      </a:lnTo>
                      <a:lnTo>
                        <a:pt x="1452" y="2022"/>
                      </a:lnTo>
                      <a:lnTo>
                        <a:pt x="1505" y="2077"/>
                      </a:lnTo>
                      <a:lnTo>
                        <a:pt x="1562" y="2136"/>
                      </a:lnTo>
                      <a:lnTo>
                        <a:pt x="1620" y="2193"/>
                      </a:lnTo>
                      <a:lnTo>
                        <a:pt x="1676" y="2246"/>
                      </a:lnTo>
                      <a:lnTo>
                        <a:pt x="1728" y="2296"/>
                      </a:lnTo>
                      <a:lnTo>
                        <a:pt x="1780" y="2340"/>
                      </a:lnTo>
                      <a:lnTo>
                        <a:pt x="1829" y="2380"/>
                      </a:lnTo>
                      <a:lnTo>
                        <a:pt x="1876" y="2416"/>
                      </a:lnTo>
                      <a:lnTo>
                        <a:pt x="1929" y="2453"/>
                      </a:lnTo>
                      <a:lnTo>
                        <a:pt x="1978" y="2487"/>
                      </a:lnTo>
                      <a:lnTo>
                        <a:pt x="2024" y="2516"/>
                      </a:lnTo>
                      <a:lnTo>
                        <a:pt x="2066" y="2541"/>
                      </a:lnTo>
                      <a:lnTo>
                        <a:pt x="2105" y="2562"/>
                      </a:lnTo>
                      <a:lnTo>
                        <a:pt x="2140" y="2579"/>
                      </a:lnTo>
                      <a:lnTo>
                        <a:pt x="2171" y="2594"/>
                      </a:lnTo>
                      <a:lnTo>
                        <a:pt x="2200" y="2605"/>
                      </a:lnTo>
                      <a:lnTo>
                        <a:pt x="2224" y="2614"/>
                      </a:lnTo>
                      <a:lnTo>
                        <a:pt x="2246" y="2620"/>
                      </a:lnTo>
                      <a:lnTo>
                        <a:pt x="2295" y="2629"/>
                      </a:lnTo>
                      <a:lnTo>
                        <a:pt x="2305" y="2628"/>
                      </a:lnTo>
                      <a:lnTo>
                        <a:pt x="2320" y="2623"/>
                      </a:lnTo>
                      <a:lnTo>
                        <a:pt x="2336" y="2616"/>
                      </a:lnTo>
                      <a:lnTo>
                        <a:pt x="2346" y="2610"/>
                      </a:lnTo>
                      <a:lnTo>
                        <a:pt x="2568" y="2382"/>
                      </a:lnTo>
                      <a:lnTo>
                        <a:pt x="2598" y="2360"/>
                      </a:lnTo>
                      <a:lnTo>
                        <a:pt x="2629" y="2342"/>
                      </a:lnTo>
                      <a:lnTo>
                        <a:pt x="2662" y="2329"/>
                      </a:lnTo>
                      <a:lnTo>
                        <a:pt x="2697" y="2322"/>
                      </a:lnTo>
                      <a:lnTo>
                        <a:pt x="2734" y="2319"/>
                      </a:lnTo>
                      <a:lnTo>
                        <a:pt x="2765" y="2320"/>
                      </a:lnTo>
                      <a:lnTo>
                        <a:pt x="2793" y="2325"/>
                      </a:lnTo>
                      <a:lnTo>
                        <a:pt x="2818" y="2333"/>
                      </a:lnTo>
                      <a:lnTo>
                        <a:pt x="2839" y="2343"/>
                      </a:lnTo>
                      <a:lnTo>
                        <a:pt x="2843" y="2343"/>
                      </a:lnTo>
                      <a:lnTo>
                        <a:pt x="3599" y="2790"/>
                      </a:lnTo>
                      <a:lnTo>
                        <a:pt x="3629" y="2811"/>
                      </a:lnTo>
                      <a:lnTo>
                        <a:pt x="3654" y="2835"/>
                      </a:lnTo>
                      <a:lnTo>
                        <a:pt x="3674" y="2861"/>
                      </a:lnTo>
                      <a:lnTo>
                        <a:pt x="3687" y="2889"/>
                      </a:lnTo>
                      <a:lnTo>
                        <a:pt x="3696" y="2919"/>
                      </a:lnTo>
                      <a:lnTo>
                        <a:pt x="3699" y="2954"/>
                      </a:lnTo>
                      <a:lnTo>
                        <a:pt x="3693" y="2988"/>
                      </a:lnTo>
                      <a:lnTo>
                        <a:pt x="3683" y="3019"/>
                      </a:lnTo>
                      <a:lnTo>
                        <a:pt x="3665" y="3049"/>
                      </a:lnTo>
                      <a:lnTo>
                        <a:pt x="3641" y="3076"/>
                      </a:lnTo>
                      <a:lnTo>
                        <a:pt x="3121" y="3593"/>
                      </a:lnTo>
                      <a:lnTo>
                        <a:pt x="3095" y="3618"/>
                      </a:lnTo>
                      <a:lnTo>
                        <a:pt x="3064" y="3641"/>
                      </a:lnTo>
                      <a:lnTo>
                        <a:pt x="3030" y="3660"/>
                      </a:lnTo>
                      <a:lnTo>
                        <a:pt x="2991" y="3675"/>
                      </a:lnTo>
                      <a:lnTo>
                        <a:pt x="2954" y="3688"/>
                      </a:lnTo>
                      <a:lnTo>
                        <a:pt x="2917" y="3695"/>
                      </a:lnTo>
                      <a:lnTo>
                        <a:pt x="2909" y="3696"/>
                      </a:lnTo>
                      <a:lnTo>
                        <a:pt x="2893" y="3697"/>
                      </a:lnTo>
                      <a:lnTo>
                        <a:pt x="2871" y="3698"/>
                      </a:lnTo>
                      <a:lnTo>
                        <a:pt x="2843" y="3699"/>
                      </a:lnTo>
                      <a:lnTo>
                        <a:pt x="2816" y="3698"/>
                      </a:lnTo>
                      <a:lnTo>
                        <a:pt x="2783" y="3696"/>
                      </a:lnTo>
                      <a:lnTo>
                        <a:pt x="2746" y="3692"/>
                      </a:lnTo>
                      <a:lnTo>
                        <a:pt x="2703" y="3688"/>
                      </a:lnTo>
                      <a:lnTo>
                        <a:pt x="2655" y="3681"/>
                      </a:lnTo>
                      <a:lnTo>
                        <a:pt x="2602" y="3673"/>
                      </a:lnTo>
                      <a:lnTo>
                        <a:pt x="2545" y="3663"/>
                      </a:lnTo>
                      <a:lnTo>
                        <a:pt x="2483" y="3648"/>
                      </a:lnTo>
                      <a:lnTo>
                        <a:pt x="2417" y="3629"/>
                      </a:lnTo>
                      <a:lnTo>
                        <a:pt x="2347" y="3607"/>
                      </a:lnTo>
                      <a:lnTo>
                        <a:pt x="2273" y="3580"/>
                      </a:lnTo>
                      <a:lnTo>
                        <a:pt x="2195" y="3548"/>
                      </a:lnTo>
                      <a:lnTo>
                        <a:pt x="2124" y="3518"/>
                      </a:lnTo>
                      <a:lnTo>
                        <a:pt x="2052" y="3483"/>
                      </a:lnTo>
                      <a:lnTo>
                        <a:pt x="1977" y="3444"/>
                      </a:lnTo>
                      <a:lnTo>
                        <a:pt x="1898" y="3401"/>
                      </a:lnTo>
                      <a:lnTo>
                        <a:pt x="1818" y="3355"/>
                      </a:lnTo>
                      <a:lnTo>
                        <a:pt x="1735" y="3303"/>
                      </a:lnTo>
                      <a:lnTo>
                        <a:pt x="1649" y="3248"/>
                      </a:lnTo>
                      <a:lnTo>
                        <a:pt x="1561" y="3188"/>
                      </a:lnTo>
                      <a:lnTo>
                        <a:pt x="1471" y="3122"/>
                      </a:lnTo>
                      <a:lnTo>
                        <a:pt x="1380" y="3050"/>
                      </a:lnTo>
                      <a:lnTo>
                        <a:pt x="1286" y="2971"/>
                      </a:lnTo>
                      <a:lnTo>
                        <a:pt x="1192" y="2887"/>
                      </a:lnTo>
                      <a:lnTo>
                        <a:pt x="1096" y="2797"/>
                      </a:lnTo>
                      <a:lnTo>
                        <a:pt x="999" y="2700"/>
                      </a:lnTo>
                      <a:lnTo>
                        <a:pt x="910" y="2610"/>
                      </a:lnTo>
                      <a:lnTo>
                        <a:pt x="827" y="2522"/>
                      </a:lnTo>
                      <a:lnTo>
                        <a:pt x="748" y="2435"/>
                      </a:lnTo>
                      <a:lnTo>
                        <a:pt x="675" y="2350"/>
                      </a:lnTo>
                      <a:lnTo>
                        <a:pt x="607" y="2265"/>
                      </a:lnTo>
                      <a:lnTo>
                        <a:pt x="544" y="2182"/>
                      </a:lnTo>
                      <a:lnTo>
                        <a:pt x="476" y="2085"/>
                      </a:lnTo>
                      <a:lnTo>
                        <a:pt x="412" y="1991"/>
                      </a:lnTo>
                      <a:lnTo>
                        <a:pt x="354" y="1900"/>
                      </a:lnTo>
                      <a:lnTo>
                        <a:pt x="301" y="1812"/>
                      </a:lnTo>
                      <a:lnTo>
                        <a:pt x="254" y="1726"/>
                      </a:lnTo>
                      <a:lnTo>
                        <a:pt x="213" y="1644"/>
                      </a:lnTo>
                      <a:lnTo>
                        <a:pt x="175" y="1564"/>
                      </a:lnTo>
                      <a:lnTo>
                        <a:pt x="143" y="1489"/>
                      </a:lnTo>
                      <a:lnTo>
                        <a:pt x="115" y="1416"/>
                      </a:lnTo>
                      <a:lnTo>
                        <a:pt x="90" y="1346"/>
                      </a:lnTo>
                      <a:lnTo>
                        <a:pt x="70" y="1279"/>
                      </a:lnTo>
                      <a:lnTo>
                        <a:pt x="52" y="1216"/>
                      </a:lnTo>
                      <a:lnTo>
                        <a:pt x="37" y="1158"/>
                      </a:lnTo>
                      <a:lnTo>
                        <a:pt x="25" y="1103"/>
                      </a:lnTo>
                      <a:lnTo>
                        <a:pt x="16" y="1052"/>
                      </a:lnTo>
                      <a:lnTo>
                        <a:pt x="9" y="1005"/>
                      </a:lnTo>
                      <a:lnTo>
                        <a:pt x="3" y="962"/>
                      </a:lnTo>
                      <a:lnTo>
                        <a:pt x="1" y="923"/>
                      </a:lnTo>
                      <a:lnTo>
                        <a:pt x="0" y="888"/>
                      </a:lnTo>
                      <a:lnTo>
                        <a:pt x="0" y="857"/>
                      </a:lnTo>
                      <a:lnTo>
                        <a:pt x="2" y="827"/>
                      </a:lnTo>
                      <a:lnTo>
                        <a:pt x="3" y="803"/>
                      </a:lnTo>
                      <a:lnTo>
                        <a:pt x="3" y="788"/>
                      </a:lnTo>
                      <a:lnTo>
                        <a:pt x="4" y="780"/>
                      </a:lnTo>
                      <a:lnTo>
                        <a:pt x="11" y="743"/>
                      </a:lnTo>
                      <a:lnTo>
                        <a:pt x="24" y="705"/>
                      </a:lnTo>
                      <a:lnTo>
                        <a:pt x="39" y="668"/>
                      </a:lnTo>
                      <a:lnTo>
                        <a:pt x="58" y="632"/>
                      </a:lnTo>
                      <a:lnTo>
                        <a:pt x="81" y="602"/>
                      </a:lnTo>
                      <a:lnTo>
                        <a:pt x="106" y="576"/>
                      </a:lnTo>
                      <a:lnTo>
                        <a:pt x="626" y="55"/>
                      </a:lnTo>
                      <a:lnTo>
                        <a:pt x="656" y="30"/>
                      </a:lnTo>
                      <a:lnTo>
                        <a:pt x="686" y="13"/>
                      </a:lnTo>
                      <a:lnTo>
                        <a:pt x="717" y="3"/>
                      </a:lnTo>
                      <a:lnTo>
                        <a:pt x="752" y="0"/>
                      </a:lnTo>
                      <a:close/>
                    </a:path>
                  </a:pathLst>
                </a:custGeom>
                <a:noFill/>
                <a:ln w="0">
                  <a:solidFill>
                    <a:schemeClr val="accent5">
                      <a:lumMod val="75000"/>
                    </a:schemeClr>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ru-RU" sz="900" kern="0">
                    <a:solidFill>
                      <a:sysClr val="windowText" lastClr="000000"/>
                    </a:solidFill>
                  </a:endParaRPr>
                </a:p>
              </p:txBody>
            </p:sp>
          </p:grpSp>
        </p:grpSp>
        <p:grpSp>
          <p:nvGrpSpPr>
            <p:cNvPr id="15" name="Group 41"/>
            <p:cNvGrpSpPr>
              <a:grpSpLocks noChangeAspect="1"/>
            </p:cNvGrpSpPr>
            <p:nvPr/>
          </p:nvGrpSpPr>
          <p:grpSpPr>
            <a:xfrm>
              <a:off x="7698507" y="9507417"/>
              <a:ext cx="1282120" cy="1282120"/>
              <a:chOff x="0" y="0"/>
              <a:chExt cx="640080" cy="639487"/>
            </a:xfrm>
          </p:grpSpPr>
          <p:sp>
            <p:nvSpPr>
              <p:cNvPr id="16" name="Oval 16"/>
              <p:cNvSpPr/>
              <p:nvPr/>
            </p:nvSpPr>
            <p:spPr>
              <a:xfrm>
                <a:off x="0" y="0"/>
                <a:ext cx="640080" cy="639487"/>
              </a:xfrm>
              <a:prstGeom prst="ellipse">
                <a:avLst/>
              </a:prstGeom>
              <a:noFill/>
              <a:ln w="12700" cap="flat" cmpd="sng" algn="ctr">
                <a:solidFill>
                  <a:srgbClr val="FF0000"/>
                </a:solidFill>
                <a:prstDash val="solid"/>
                <a:miter lim="800000"/>
              </a:ln>
              <a:effectLst/>
            </p:spPr>
            <p:txBody>
              <a:bodyPr rtlCol="0" anchor="ctr"/>
              <a:lstStyle/>
              <a:p>
                <a:pPr defTabSz="457200">
                  <a:defRPr/>
                </a:pPr>
                <a:endParaRPr lang="ru-RU" sz="900" kern="0">
                  <a:solidFill>
                    <a:sysClr val="windowText" lastClr="000000"/>
                  </a:solidFill>
                </a:endParaRPr>
              </a:p>
            </p:txBody>
          </p:sp>
          <p:grpSp>
            <p:nvGrpSpPr>
              <p:cNvPr id="17" name="Group 20"/>
              <p:cNvGrpSpPr>
                <a:grpSpLocks noChangeAspect="1"/>
              </p:cNvGrpSpPr>
              <p:nvPr/>
            </p:nvGrpSpPr>
            <p:grpSpPr bwMode="auto">
              <a:xfrm>
                <a:off x="123966" y="180252"/>
                <a:ext cx="415380" cy="270076"/>
                <a:chOff x="123964" y="180252"/>
                <a:chExt cx="789" cy="513"/>
              </a:xfrm>
              <a:noFill/>
            </p:grpSpPr>
            <p:sp>
              <p:nvSpPr>
                <p:cNvPr id="18" name="Freeform 22"/>
                <p:cNvSpPr>
                  <a:spLocks/>
                </p:cNvSpPr>
                <p:nvPr/>
              </p:nvSpPr>
              <p:spPr bwMode="auto">
                <a:xfrm>
                  <a:off x="123964" y="180612"/>
                  <a:ext cx="644" cy="153"/>
                </a:xfrm>
                <a:custGeom>
                  <a:avLst/>
                  <a:gdLst>
                    <a:gd name="T0" fmla="*/ 282 w 3219"/>
                    <a:gd name="T1" fmla="*/ 383 h 764"/>
                    <a:gd name="T2" fmla="*/ 314 w 3219"/>
                    <a:gd name="T3" fmla="*/ 545 h 764"/>
                    <a:gd name="T4" fmla="*/ 330 w 3219"/>
                    <a:gd name="T5" fmla="*/ 522 h 764"/>
                    <a:gd name="T6" fmla="*/ 356 w 3219"/>
                    <a:gd name="T7" fmla="*/ 383 h 764"/>
                    <a:gd name="T8" fmla="*/ 445 w 3219"/>
                    <a:gd name="T9" fmla="*/ 0 h 764"/>
                    <a:gd name="T10" fmla="*/ 713 w 3219"/>
                    <a:gd name="T11" fmla="*/ 337 h 764"/>
                    <a:gd name="T12" fmla="*/ 744 w 3219"/>
                    <a:gd name="T13" fmla="*/ 492 h 764"/>
                    <a:gd name="T14" fmla="*/ 758 w 3219"/>
                    <a:gd name="T15" fmla="*/ 585 h 764"/>
                    <a:gd name="T16" fmla="*/ 775 w 3219"/>
                    <a:gd name="T17" fmla="*/ 485 h 764"/>
                    <a:gd name="T18" fmla="*/ 881 w 3219"/>
                    <a:gd name="T19" fmla="*/ 0 h 764"/>
                    <a:gd name="T20" fmla="*/ 1365 w 3219"/>
                    <a:gd name="T21" fmla="*/ 443 h 764"/>
                    <a:gd name="T22" fmla="*/ 1390 w 3219"/>
                    <a:gd name="T23" fmla="*/ 585 h 764"/>
                    <a:gd name="T24" fmla="*/ 1407 w 3219"/>
                    <a:gd name="T25" fmla="*/ 483 h 764"/>
                    <a:gd name="T26" fmla="*/ 1437 w 3219"/>
                    <a:gd name="T27" fmla="*/ 332 h 764"/>
                    <a:gd name="T28" fmla="*/ 1707 w 3219"/>
                    <a:gd name="T29" fmla="*/ 0 h 764"/>
                    <a:gd name="T30" fmla="*/ 1794 w 3219"/>
                    <a:gd name="T31" fmla="*/ 391 h 764"/>
                    <a:gd name="T32" fmla="*/ 1820 w 3219"/>
                    <a:gd name="T33" fmla="*/ 529 h 764"/>
                    <a:gd name="T34" fmla="*/ 1832 w 3219"/>
                    <a:gd name="T35" fmla="*/ 559 h 764"/>
                    <a:gd name="T36" fmla="*/ 1854 w 3219"/>
                    <a:gd name="T37" fmla="*/ 438 h 764"/>
                    <a:gd name="T38" fmla="*/ 2338 w 3219"/>
                    <a:gd name="T39" fmla="*/ 0 h 764"/>
                    <a:gd name="T40" fmla="*/ 2445 w 3219"/>
                    <a:gd name="T41" fmla="*/ 497 h 764"/>
                    <a:gd name="T42" fmla="*/ 2464 w 3219"/>
                    <a:gd name="T43" fmla="*/ 555 h 764"/>
                    <a:gd name="T44" fmla="*/ 2485 w 3219"/>
                    <a:gd name="T45" fmla="*/ 440 h 764"/>
                    <a:gd name="T46" fmla="*/ 2517 w 3219"/>
                    <a:gd name="T47" fmla="*/ 289 h 764"/>
                    <a:gd name="T48" fmla="*/ 2841 w 3219"/>
                    <a:gd name="T49" fmla="*/ 289 h 764"/>
                    <a:gd name="T50" fmla="*/ 2875 w 3219"/>
                    <a:gd name="T51" fmla="*/ 450 h 764"/>
                    <a:gd name="T52" fmla="*/ 2894 w 3219"/>
                    <a:gd name="T53" fmla="*/ 560 h 764"/>
                    <a:gd name="T54" fmla="*/ 2907 w 3219"/>
                    <a:gd name="T55" fmla="*/ 525 h 764"/>
                    <a:gd name="T56" fmla="*/ 2935 w 3219"/>
                    <a:gd name="T57" fmla="*/ 384 h 764"/>
                    <a:gd name="T58" fmla="*/ 3031 w 3219"/>
                    <a:gd name="T59" fmla="*/ 764 h 764"/>
                    <a:gd name="T60" fmla="*/ 2710 w 3219"/>
                    <a:gd name="T61" fmla="*/ 417 h 764"/>
                    <a:gd name="T62" fmla="*/ 2697 w 3219"/>
                    <a:gd name="T63" fmla="*/ 348 h 764"/>
                    <a:gd name="T64" fmla="*/ 2680 w 3219"/>
                    <a:gd name="T65" fmla="*/ 243 h 764"/>
                    <a:gd name="T66" fmla="*/ 2667 w 3219"/>
                    <a:gd name="T67" fmla="*/ 329 h 764"/>
                    <a:gd name="T68" fmla="*/ 2645 w 3219"/>
                    <a:gd name="T69" fmla="*/ 433 h 764"/>
                    <a:gd name="T70" fmla="*/ 2629 w 3219"/>
                    <a:gd name="T71" fmla="*/ 510 h 764"/>
                    <a:gd name="T72" fmla="*/ 2600 w 3219"/>
                    <a:gd name="T73" fmla="*/ 643 h 764"/>
                    <a:gd name="T74" fmla="*/ 2329 w 3219"/>
                    <a:gd name="T75" fmla="*/ 764 h 764"/>
                    <a:gd name="T76" fmla="*/ 1718 w 3219"/>
                    <a:gd name="T77" fmla="*/ 764 h 764"/>
                    <a:gd name="T78" fmla="*/ 1637 w 3219"/>
                    <a:gd name="T79" fmla="*/ 399 h 764"/>
                    <a:gd name="T80" fmla="*/ 1620 w 3219"/>
                    <a:gd name="T81" fmla="*/ 308 h 764"/>
                    <a:gd name="T82" fmla="*/ 1607 w 3219"/>
                    <a:gd name="T83" fmla="*/ 269 h 764"/>
                    <a:gd name="T84" fmla="*/ 1588 w 3219"/>
                    <a:gd name="T85" fmla="*/ 377 h 764"/>
                    <a:gd name="T86" fmla="*/ 1572 w 3219"/>
                    <a:gd name="T87" fmla="*/ 452 h 764"/>
                    <a:gd name="T88" fmla="*/ 1551 w 3219"/>
                    <a:gd name="T89" fmla="*/ 548 h 764"/>
                    <a:gd name="T90" fmla="*/ 1517 w 3219"/>
                    <a:gd name="T91" fmla="*/ 701 h 764"/>
                    <a:gd name="T92" fmla="*/ 1074 w 3219"/>
                    <a:gd name="T93" fmla="*/ 20 h 764"/>
                    <a:gd name="T94" fmla="*/ 575 w 3219"/>
                    <a:gd name="T95" fmla="*/ 431 h 764"/>
                    <a:gd name="T96" fmla="*/ 563 w 3219"/>
                    <a:gd name="T97" fmla="*/ 377 h 764"/>
                    <a:gd name="T98" fmla="*/ 546 w 3219"/>
                    <a:gd name="T99" fmla="*/ 273 h 764"/>
                    <a:gd name="T100" fmla="*/ 534 w 3219"/>
                    <a:gd name="T101" fmla="*/ 296 h 764"/>
                    <a:gd name="T102" fmla="*/ 509 w 3219"/>
                    <a:gd name="T103" fmla="*/ 421 h 764"/>
                    <a:gd name="T104" fmla="*/ 497 w 3219"/>
                    <a:gd name="T105" fmla="*/ 477 h 764"/>
                    <a:gd name="T106" fmla="*/ 472 w 3219"/>
                    <a:gd name="T107" fmla="*/ 593 h 764"/>
                    <a:gd name="T108" fmla="*/ 433 w 3219"/>
                    <a:gd name="T109" fmla="*/ 764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19" h="764">
                      <a:moveTo>
                        <a:pt x="0" y="0"/>
                      </a:moveTo>
                      <a:lnTo>
                        <a:pt x="199" y="0"/>
                      </a:lnTo>
                      <a:lnTo>
                        <a:pt x="282" y="383"/>
                      </a:lnTo>
                      <a:lnTo>
                        <a:pt x="295" y="443"/>
                      </a:lnTo>
                      <a:lnTo>
                        <a:pt x="306" y="497"/>
                      </a:lnTo>
                      <a:lnTo>
                        <a:pt x="314" y="545"/>
                      </a:lnTo>
                      <a:lnTo>
                        <a:pt x="320" y="585"/>
                      </a:lnTo>
                      <a:lnTo>
                        <a:pt x="325" y="555"/>
                      </a:lnTo>
                      <a:lnTo>
                        <a:pt x="330" y="522"/>
                      </a:lnTo>
                      <a:lnTo>
                        <a:pt x="337" y="483"/>
                      </a:lnTo>
                      <a:lnTo>
                        <a:pt x="346" y="440"/>
                      </a:lnTo>
                      <a:lnTo>
                        <a:pt x="356" y="383"/>
                      </a:lnTo>
                      <a:lnTo>
                        <a:pt x="367" y="332"/>
                      </a:lnTo>
                      <a:lnTo>
                        <a:pt x="378" y="289"/>
                      </a:lnTo>
                      <a:lnTo>
                        <a:pt x="445" y="0"/>
                      </a:lnTo>
                      <a:lnTo>
                        <a:pt x="636" y="0"/>
                      </a:lnTo>
                      <a:lnTo>
                        <a:pt x="702" y="289"/>
                      </a:lnTo>
                      <a:lnTo>
                        <a:pt x="713" y="337"/>
                      </a:lnTo>
                      <a:lnTo>
                        <a:pt x="725" y="391"/>
                      </a:lnTo>
                      <a:lnTo>
                        <a:pt x="736" y="450"/>
                      </a:lnTo>
                      <a:lnTo>
                        <a:pt x="744" y="492"/>
                      </a:lnTo>
                      <a:lnTo>
                        <a:pt x="750" y="529"/>
                      </a:lnTo>
                      <a:lnTo>
                        <a:pt x="755" y="560"/>
                      </a:lnTo>
                      <a:lnTo>
                        <a:pt x="758" y="585"/>
                      </a:lnTo>
                      <a:lnTo>
                        <a:pt x="762" y="559"/>
                      </a:lnTo>
                      <a:lnTo>
                        <a:pt x="768" y="525"/>
                      </a:lnTo>
                      <a:lnTo>
                        <a:pt x="775" y="485"/>
                      </a:lnTo>
                      <a:lnTo>
                        <a:pt x="785" y="438"/>
                      </a:lnTo>
                      <a:lnTo>
                        <a:pt x="796" y="384"/>
                      </a:lnTo>
                      <a:lnTo>
                        <a:pt x="881" y="0"/>
                      </a:lnTo>
                      <a:lnTo>
                        <a:pt x="1269" y="0"/>
                      </a:lnTo>
                      <a:lnTo>
                        <a:pt x="1351" y="383"/>
                      </a:lnTo>
                      <a:lnTo>
                        <a:pt x="1365" y="443"/>
                      </a:lnTo>
                      <a:lnTo>
                        <a:pt x="1375" y="497"/>
                      </a:lnTo>
                      <a:lnTo>
                        <a:pt x="1384" y="545"/>
                      </a:lnTo>
                      <a:lnTo>
                        <a:pt x="1390" y="585"/>
                      </a:lnTo>
                      <a:lnTo>
                        <a:pt x="1395" y="555"/>
                      </a:lnTo>
                      <a:lnTo>
                        <a:pt x="1399" y="522"/>
                      </a:lnTo>
                      <a:lnTo>
                        <a:pt x="1407" y="483"/>
                      </a:lnTo>
                      <a:lnTo>
                        <a:pt x="1415" y="440"/>
                      </a:lnTo>
                      <a:lnTo>
                        <a:pt x="1426" y="383"/>
                      </a:lnTo>
                      <a:lnTo>
                        <a:pt x="1437" y="332"/>
                      </a:lnTo>
                      <a:lnTo>
                        <a:pt x="1447" y="289"/>
                      </a:lnTo>
                      <a:lnTo>
                        <a:pt x="1515" y="0"/>
                      </a:lnTo>
                      <a:lnTo>
                        <a:pt x="1707" y="0"/>
                      </a:lnTo>
                      <a:lnTo>
                        <a:pt x="1772" y="289"/>
                      </a:lnTo>
                      <a:lnTo>
                        <a:pt x="1782" y="337"/>
                      </a:lnTo>
                      <a:lnTo>
                        <a:pt x="1794" y="391"/>
                      </a:lnTo>
                      <a:lnTo>
                        <a:pt x="1805" y="450"/>
                      </a:lnTo>
                      <a:lnTo>
                        <a:pt x="1814" y="492"/>
                      </a:lnTo>
                      <a:lnTo>
                        <a:pt x="1820" y="529"/>
                      </a:lnTo>
                      <a:lnTo>
                        <a:pt x="1824" y="560"/>
                      </a:lnTo>
                      <a:lnTo>
                        <a:pt x="1828" y="585"/>
                      </a:lnTo>
                      <a:lnTo>
                        <a:pt x="1832" y="559"/>
                      </a:lnTo>
                      <a:lnTo>
                        <a:pt x="1838" y="525"/>
                      </a:lnTo>
                      <a:lnTo>
                        <a:pt x="1845" y="485"/>
                      </a:lnTo>
                      <a:lnTo>
                        <a:pt x="1854" y="438"/>
                      </a:lnTo>
                      <a:lnTo>
                        <a:pt x="1865" y="384"/>
                      </a:lnTo>
                      <a:lnTo>
                        <a:pt x="1950" y="0"/>
                      </a:lnTo>
                      <a:lnTo>
                        <a:pt x="2338" y="0"/>
                      </a:lnTo>
                      <a:lnTo>
                        <a:pt x="2421" y="383"/>
                      </a:lnTo>
                      <a:lnTo>
                        <a:pt x="2434" y="443"/>
                      </a:lnTo>
                      <a:lnTo>
                        <a:pt x="2445" y="497"/>
                      </a:lnTo>
                      <a:lnTo>
                        <a:pt x="2453" y="545"/>
                      </a:lnTo>
                      <a:lnTo>
                        <a:pt x="2459" y="585"/>
                      </a:lnTo>
                      <a:lnTo>
                        <a:pt x="2464" y="555"/>
                      </a:lnTo>
                      <a:lnTo>
                        <a:pt x="2469" y="522"/>
                      </a:lnTo>
                      <a:lnTo>
                        <a:pt x="2476" y="483"/>
                      </a:lnTo>
                      <a:lnTo>
                        <a:pt x="2485" y="440"/>
                      </a:lnTo>
                      <a:lnTo>
                        <a:pt x="2495" y="383"/>
                      </a:lnTo>
                      <a:lnTo>
                        <a:pt x="2506" y="332"/>
                      </a:lnTo>
                      <a:lnTo>
                        <a:pt x="2517" y="289"/>
                      </a:lnTo>
                      <a:lnTo>
                        <a:pt x="2584" y="0"/>
                      </a:lnTo>
                      <a:lnTo>
                        <a:pt x="2776" y="0"/>
                      </a:lnTo>
                      <a:lnTo>
                        <a:pt x="2841" y="289"/>
                      </a:lnTo>
                      <a:lnTo>
                        <a:pt x="2852" y="337"/>
                      </a:lnTo>
                      <a:lnTo>
                        <a:pt x="2864" y="391"/>
                      </a:lnTo>
                      <a:lnTo>
                        <a:pt x="2875" y="450"/>
                      </a:lnTo>
                      <a:lnTo>
                        <a:pt x="2883" y="492"/>
                      </a:lnTo>
                      <a:lnTo>
                        <a:pt x="2889" y="529"/>
                      </a:lnTo>
                      <a:lnTo>
                        <a:pt x="2894" y="560"/>
                      </a:lnTo>
                      <a:lnTo>
                        <a:pt x="2897" y="585"/>
                      </a:lnTo>
                      <a:lnTo>
                        <a:pt x="2902" y="559"/>
                      </a:lnTo>
                      <a:lnTo>
                        <a:pt x="2907" y="525"/>
                      </a:lnTo>
                      <a:lnTo>
                        <a:pt x="2914" y="485"/>
                      </a:lnTo>
                      <a:lnTo>
                        <a:pt x="2924" y="438"/>
                      </a:lnTo>
                      <a:lnTo>
                        <a:pt x="2935" y="384"/>
                      </a:lnTo>
                      <a:lnTo>
                        <a:pt x="3020" y="0"/>
                      </a:lnTo>
                      <a:lnTo>
                        <a:pt x="3219" y="0"/>
                      </a:lnTo>
                      <a:lnTo>
                        <a:pt x="3031" y="764"/>
                      </a:lnTo>
                      <a:lnTo>
                        <a:pt x="2787" y="764"/>
                      </a:lnTo>
                      <a:lnTo>
                        <a:pt x="2714" y="431"/>
                      </a:lnTo>
                      <a:lnTo>
                        <a:pt x="2710" y="417"/>
                      </a:lnTo>
                      <a:lnTo>
                        <a:pt x="2707" y="399"/>
                      </a:lnTo>
                      <a:lnTo>
                        <a:pt x="2702" y="377"/>
                      </a:lnTo>
                      <a:lnTo>
                        <a:pt x="2697" y="348"/>
                      </a:lnTo>
                      <a:lnTo>
                        <a:pt x="2690" y="308"/>
                      </a:lnTo>
                      <a:lnTo>
                        <a:pt x="2685" y="273"/>
                      </a:lnTo>
                      <a:lnTo>
                        <a:pt x="2680" y="243"/>
                      </a:lnTo>
                      <a:lnTo>
                        <a:pt x="2678" y="269"/>
                      </a:lnTo>
                      <a:lnTo>
                        <a:pt x="2673" y="296"/>
                      </a:lnTo>
                      <a:lnTo>
                        <a:pt x="2667" y="329"/>
                      </a:lnTo>
                      <a:lnTo>
                        <a:pt x="2657" y="377"/>
                      </a:lnTo>
                      <a:lnTo>
                        <a:pt x="2649" y="421"/>
                      </a:lnTo>
                      <a:lnTo>
                        <a:pt x="2645" y="433"/>
                      </a:lnTo>
                      <a:lnTo>
                        <a:pt x="2642" y="452"/>
                      </a:lnTo>
                      <a:lnTo>
                        <a:pt x="2636" y="477"/>
                      </a:lnTo>
                      <a:lnTo>
                        <a:pt x="2629" y="510"/>
                      </a:lnTo>
                      <a:lnTo>
                        <a:pt x="2620" y="548"/>
                      </a:lnTo>
                      <a:lnTo>
                        <a:pt x="2611" y="593"/>
                      </a:lnTo>
                      <a:lnTo>
                        <a:pt x="2600" y="643"/>
                      </a:lnTo>
                      <a:lnTo>
                        <a:pt x="2587" y="701"/>
                      </a:lnTo>
                      <a:lnTo>
                        <a:pt x="2572" y="764"/>
                      </a:lnTo>
                      <a:lnTo>
                        <a:pt x="2329" y="764"/>
                      </a:lnTo>
                      <a:lnTo>
                        <a:pt x="2144" y="20"/>
                      </a:lnTo>
                      <a:lnTo>
                        <a:pt x="1961" y="764"/>
                      </a:lnTo>
                      <a:lnTo>
                        <a:pt x="1718" y="764"/>
                      </a:lnTo>
                      <a:lnTo>
                        <a:pt x="1644" y="431"/>
                      </a:lnTo>
                      <a:lnTo>
                        <a:pt x="1641" y="417"/>
                      </a:lnTo>
                      <a:lnTo>
                        <a:pt x="1637" y="399"/>
                      </a:lnTo>
                      <a:lnTo>
                        <a:pt x="1632" y="377"/>
                      </a:lnTo>
                      <a:lnTo>
                        <a:pt x="1627" y="348"/>
                      </a:lnTo>
                      <a:lnTo>
                        <a:pt x="1620" y="308"/>
                      </a:lnTo>
                      <a:lnTo>
                        <a:pt x="1615" y="273"/>
                      </a:lnTo>
                      <a:lnTo>
                        <a:pt x="1611" y="243"/>
                      </a:lnTo>
                      <a:lnTo>
                        <a:pt x="1607" y="269"/>
                      </a:lnTo>
                      <a:lnTo>
                        <a:pt x="1603" y="296"/>
                      </a:lnTo>
                      <a:lnTo>
                        <a:pt x="1597" y="329"/>
                      </a:lnTo>
                      <a:lnTo>
                        <a:pt x="1588" y="377"/>
                      </a:lnTo>
                      <a:lnTo>
                        <a:pt x="1579" y="421"/>
                      </a:lnTo>
                      <a:lnTo>
                        <a:pt x="1576" y="433"/>
                      </a:lnTo>
                      <a:lnTo>
                        <a:pt x="1572" y="452"/>
                      </a:lnTo>
                      <a:lnTo>
                        <a:pt x="1566" y="477"/>
                      </a:lnTo>
                      <a:lnTo>
                        <a:pt x="1559" y="510"/>
                      </a:lnTo>
                      <a:lnTo>
                        <a:pt x="1551" y="548"/>
                      </a:lnTo>
                      <a:lnTo>
                        <a:pt x="1541" y="593"/>
                      </a:lnTo>
                      <a:lnTo>
                        <a:pt x="1529" y="643"/>
                      </a:lnTo>
                      <a:lnTo>
                        <a:pt x="1517" y="701"/>
                      </a:lnTo>
                      <a:lnTo>
                        <a:pt x="1503" y="764"/>
                      </a:lnTo>
                      <a:lnTo>
                        <a:pt x="1259" y="764"/>
                      </a:lnTo>
                      <a:lnTo>
                        <a:pt x="1074" y="20"/>
                      </a:lnTo>
                      <a:lnTo>
                        <a:pt x="892" y="764"/>
                      </a:lnTo>
                      <a:lnTo>
                        <a:pt x="648" y="764"/>
                      </a:lnTo>
                      <a:lnTo>
                        <a:pt x="575" y="431"/>
                      </a:lnTo>
                      <a:lnTo>
                        <a:pt x="571" y="417"/>
                      </a:lnTo>
                      <a:lnTo>
                        <a:pt x="568" y="399"/>
                      </a:lnTo>
                      <a:lnTo>
                        <a:pt x="563" y="377"/>
                      </a:lnTo>
                      <a:lnTo>
                        <a:pt x="558" y="348"/>
                      </a:lnTo>
                      <a:lnTo>
                        <a:pt x="551" y="308"/>
                      </a:lnTo>
                      <a:lnTo>
                        <a:pt x="546" y="273"/>
                      </a:lnTo>
                      <a:lnTo>
                        <a:pt x="541" y="243"/>
                      </a:lnTo>
                      <a:lnTo>
                        <a:pt x="538" y="269"/>
                      </a:lnTo>
                      <a:lnTo>
                        <a:pt x="534" y="296"/>
                      </a:lnTo>
                      <a:lnTo>
                        <a:pt x="528" y="329"/>
                      </a:lnTo>
                      <a:lnTo>
                        <a:pt x="518" y="377"/>
                      </a:lnTo>
                      <a:lnTo>
                        <a:pt x="509" y="421"/>
                      </a:lnTo>
                      <a:lnTo>
                        <a:pt x="506" y="433"/>
                      </a:lnTo>
                      <a:lnTo>
                        <a:pt x="503" y="452"/>
                      </a:lnTo>
                      <a:lnTo>
                        <a:pt x="497" y="477"/>
                      </a:lnTo>
                      <a:lnTo>
                        <a:pt x="490" y="510"/>
                      </a:lnTo>
                      <a:lnTo>
                        <a:pt x="481" y="548"/>
                      </a:lnTo>
                      <a:lnTo>
                        <a:pt x="472" y="593"/>
                      </a:lnTo>
                      <a:lnTo>
                        <a:pt x="460" y="643"/>
                      </a:lnTo>
                      <a:lnTo>
                        <a:pt x="448" y="701"/>
                      </a:lnTo>
                      <a:lnTo>
                        <a:pt x="433" y="764"/>
                      </a:lnTo>
                      <a:lnTo>
                        <a:pt x="189" y="764"/>
                      </a:lnTo>
                      <a:lnTo>
                        <a:pt x="0" y="0"/>
                      </a:lnTo>
                      <a:close/>
                    </a:path>
                  </a:pathLst>
                </a:custGeom>
                <a:grp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ru-RU" sz="900" kern="0">
                    <a:solidFill>
                      <a:sysClr val="windowText" lastClr="000000"/>
                    </a:solidFill>
                  </a:endParaRPr>
                </a:p>
              </p:txBody>
            </p:sp>
            <p:sp>
              <p:nvSpPr>
                <p:cNvPr id="19" name="Freeform 23"/>
                <p:cNvSpPr>
                  <a:spLocks/>
                </p:cNvSpPr>
                <p:nvPr/>
              </p:nvSpPr>
              <p:spPr bwMode="auto">
                <a:xfrm>
                  <a:off x="124501" y="180252"/>
                  <a:ext cx="118" cy="118"/>
                </a:xfrm>
                <a:custGeom>
                  <a:avLst/>
                  <a:gdLst>
                    <a:gd name="T0" fmla="*/ 295 w 592"/>
                    <a:gd name="T1" fmla="*/ 0 h 592"/>
                    <a:gd name="T2" fmla="*/ 295 w 592"/>
                    <a:gd name="T3" fmla="*/ 0 h 592"/>
                    <a:gd name="T4" fmla="*/ 340 w 592"/>
                    <a:gd name="T5" fmla="*/ 3 h 592"/>
                    <a:gd name="T6" fmla="*/ 382 w 592"/>
                    <a:gd name="T7" fmla="*/ 13 h 592"/>
                    <a:gd name="T8" fmla="*/ 421 w 592"/>
                    <a:gd name="T9" fmla="*/ 27 h 592"/>
                    <a:gd name="T10" fmla="*/ 457 w 592"/>
                    <a:gd name="T11" fmla="*/ 48 h 592"/>
                    <a:gd name="T12" fmla="*/ 490 w 592"/>
                    <a:gd name="T13" fmla="*/ 73 h 592"/>
                    <a:gd name="T14" fmla="*/ 520 w 592"/>
                    <a:gd name="T15" fmla="*/ 102 h 592"/>
                    <a:gd name="T16" fmla="*/ 545 w 592"/>
                    <a:gd name="T17" fmla="*/ 135 h 592"/>
                    <a:gd name="T18" fmla="*/ 564 w 592"/>
                    <a:gd name="T19" fmla="*/ 171 h 592"/>
                    <a:gd name="T20" fmla="*/ 580 w 592"/>
                    <a:gd name="T21" fmla="*/ 211 h 592"/>
                    <a:gd name="T22" fmla="*/ 589 w 592"/>
                    <a:gd name="T23" fmla="*/ 253 h 592"/>
                    <a:gd name="T24" fmla="*/ 592 w 592"/>
                    <a:gd name="T25" fmla="*/ 296 h 592"/>
                    <a:gd name="T26" fmla="*/ 589 w 592"/>
                    <a:gd name="T27" fmla="*/ 339 h 592"/>
                    <a:gd name="T28" fmla="*/ 580 w 592"/>
                    <a:gd name="T29" fmla="*/ 381 h 592"/>
                    <a:gd name="T30" fmla="*/ 564 w 592"/>
                    <a:gd name="T31" fmla="*/ 421 h 592"/>
                    <a:gd name="T32" fmla="*/ 545 w 592"/>
                    <a:gd name="T33" fmla="*/ 457 h 592"/>
                    <a:gd name="T34" fmla="*/ 520 w 592"/>
                    <a:gd name="T35" fmla="*/ 490 h 592"/>
                    <a:gd name="T36" fmla="*/ 490 w 592"/>
                    <a:gd name="T37" fmla="*/ 519 h 592"/>
                    <a:gd name="T38" fmla="*/ 457 w 592"/>
                    <a:gd name="T39" fmla="*/ 544 h 592"/>
                    <a:gd name="T40" fmla="*/ 421 w 592"/>
                    <a:gd name="T41" fmla="*/ 565 h 592"/>
                    <a:gd name="T42" fmla="*/ 382 w 592"/>
                    <a:gd name="T43" fmla="*/ 579 h 592"/>
                    <a:gd name="T44" fmla="*/ 340 w 592"/>
                    <a:gd name="T45" fmla="*/ 589 h 592"/>
                    <a:gd name="T46" fmla="*/ 295 w 592"/>
                    <a:gd name="T47" fmla="*/ 592 h 592"/>
                    <a:gd name="T48" fmla="*/ 252 w 592"/>
                    <a:gd name="T49" fmla="*/ 589 h 592"/>
                    <a:gd name="T50" fmla="*/ 210 w 592"/>
                    <a:gd name="T51" fmla="*/ 579 h 592"/>
                    <a:gd name="T52" fmla="*/ 170 w 592"/>
                    <a:gd name="T53" fmla="*/ 565 h 592"/>
                    <a:gd name="T54" fmla="*/ 134 w 592"/>
                    <a:gd name="T55" fmla="*/ 544 h 592"/>
                    <a:gd name="T56" fmla="*/ 101 w 592"/>
                    <a:gd name="T57" fmla="*/ 519 h 592"/>
                    <a:gd name="T58" fmla="*/ 72 w 592"/>
                    <a:gd name="T59" fmla="*/ 490 h 592"/>
                    <a:gd name="T60" fmla="*/ 47 w 592"/>
                    <a:gd name="T61" fmla="*/ 457 h 592"/>
                    <a:gd name="T62" fmla="*/ 28 w 592"/>
                    <a:gd name="T63" fmla="*/ 421 h 592"/>
                    <a:gd name="T64" fmla="*/ 12 w 592"/>
                    <a:gd name="T65" fmla="*/ 381 h 592"/>
                    <a:gd name="T66" fmla="*/ 2 w 592"/>
                    <a:gd name="T67" fmla="*/ 339 h 592"/>
                    <a:gd name="T68" fmla="*/ 0 w 592"/>
                    <a:gd name="T69" fmla="*/ 296 h 592"/>
                    <a:gd name="T70" fmla="*/ 2 w 592"/>
                    <a:gd name="T71" fmla="*/ 253 h 592"/>
                    <a:gd name="T72" fmla="*/ 12 w 592"/>
                    <a:gd name="T73" fmla="*/ 211 h 592"/>
                    <a:gd name="T74" fmla="*/ 28 w 592"/>
                    <a:gd name="T75" fmla="*/ 171 h 592"/>
                    <a:gd name="T76" fmla="*/ 47 w 592"/>
                    <a:gd name="T77" fmla="*/ 135 h 592"/>
                    <a:gd name="T78" fmla="*/ 72 w 592"/>
                    <a:gd name="T79" fmla="*/ 102 h 592"/>
                    <a:gd name="T80" fmla="*/ 101 w 592"/>
                    <a:gd name="T81" fmla="*/ 73 h 592"/>
                    <a:gd name="T82" fmla="*/ 134 w 592"/>
                    <a:gd name="T83" fmla="*/ 48 h 592"/>
                    <a:gd name="T84" fmla="*/ 170 w 592"/>
                    <a:gd name="T85" fmla="*/ 27 h 592"/>
                    <a:gd name="T86" fmla="*/ 210 w 592"/>
                    <a:gd name="T87" fmla="*/ 13 h 592"/>
                    <a:gd name="T88" fmla="*/ 252 w 592"/>
                    <a:gd name="T89" fmla="*/ 3 h 592"/>
                    <a:gd name="T90" fmla="*/ 295 w 592"/>
                    <a:gd name="T91"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2" h="592">
                      <a:moveTo>
                        <a:pt x="295" y="0"/>
                      </a:moveTo>
                      <a:lnTo>
                        <a:pt x="295" y="0"/>
                      </a:lnTo>
                      <a:lnTo>
                        <a:pt x="340" y="3"/>
                      </a:lnTo>
                      <a:lnTo>
                        <a:pt x="382" y="13"/>
                      </a:lnTo>
                      <a:lnTo>
                        <a:pt x="421" y="27"/>
                      </a:lnTo>
                      <a:lnTo>
                        <a:pt x="457" y="48"/>
                      </a:lnTo>
                      <a:lnTo>
                        <a:pt x="490" y="73"/>
                      </a:lnTo>
                      <a:lnTo>
                        <a:pt x="520" y="102"/>
                      </a:lnTo>
                      <a:lnTo>
                        <a:pt x="545" y="135"/>
                      </a:lnTo>
                      <a:lnTo>
                        <a:pt x="564" y="171"/>
                      </a:lnTo>
                      <a:lnTo>
                        <a:pt x="580" y="211"/>
                      </a:lnTo>
                      <a:lnTo>
                        <a:pt x="589" y="253"/>
                      </a:lnTo>
                      <a:lnTo>
                        <a:pt x="592" y="296"/>
                      </a:lnTo>
                      <a:lnTo>
                        <a:pt x="589" y="339"/>
                      </a:lnTo>
                      <a:lnTo>
                        <a:pt x="580" y="381"/>
                      </a:lnTo>
                      <a:lnTo>
                        <a:pt x="564" y="421"/>
                      </a:lnTo>
                      <a:lnTo>
                        <a:pt x="545" y="457"/>
                      </a:lnTo>
                      <a:lnTo>
                        <a:pt x="520" y="490"/>
                      </a:lnTo>
                      <a:lnTo>
                        <a:pt x="490" y="519"/>
                      </a:lnTo>
                      <a:lnTo>
                        <a:pt x="457" y="544"/>
                      </a:lnTo>
                      <a:lnTo>
                        <a:pt x="421" y="565"/>
                      </a:lnTo>
                      <a:lnTo>
                        <a:pt x="382" y="579"/>
                      </a:lnTo>
                      <a:lnTo>
                        <a:pt x="340" y="589"/>
                      </a:lnTo>
                      <a:lnTo>
                        <a:pt x="295" y="592"/>
                      </a:lnTo>
                      <a:lnTo>
                        <a:pt x="252" y="589"/>
                      </a:lnTo>
                      <a:lnTo>
                        <a:pt x="210" y="579"/>
                      </a:lnTo>
                      <a:lnTo>
                        <a:pt x="170" y="565"/>
                      </a:lnTo>
                      <a:lnTo>
                        <a:pt x="134" y="544"/>
                      </a:lnTo>
                      <a:lnTo>
                        <a:pt x="101" y="519"/>
                      </a:lnTo>
                      <a:lnTo>
                        <a:pt x="72" y="490"/>
                      </a:lnTo>
                      <a:lnTo>
                        <a:pt x="47" y="457"/>
                      </a:lnTo>
                      <a:lnTo>
                        <a:pt x="28" y="421"/>
                      </a:lnTo>
                      <a:lnTo>
                        <a:pt x="12" y="381"/>
                      </a:lnTo>
                      <a:lnTo>
                        <a:pt x="2" y="339"/>
                      </a:lnTo>
                      <a:lnTo>
                        <a:pt x="0" y="296"/>
                      </a:lnTo>
                      <a:lnTo>
                        <a:pt x="2" y="253"/>
                      </a:lnTo>
                      <a:lnTo>
                        <a:pt x="12" y="211"/>
                      </a:lnTo>
                      <a:lnTo>
                        <a:pt x="28" y="171"/>
                      </a:lnTo>
                      <a:lnTo>
                        <a:pt x="47" y="135"/>
                      </a:lnTo>
                      <a:lnTo>
                        <a:pt x="72" y="102"/>
                      </a:lnTo>
                      <a:lnTo>
                        <a:pt x="101" y="73"/>
                      </a:lnTo>
                      <a:lnTo>
                        <a:pt x="134" y="48"/>
                      </a:lnTo>
                      <a:lnTo>
                        <a:pt x="170" y="27"/>
                      </a:lnTo>
                      <a:lnTo>
                        <a:pt x="210" y="13"/>
                      </a:lnTo>
                      <a:lnTo>
                        <a:pt x="252" y="3"/>
                      </a:lnTo>
                      <a:lnTo>
                        <a:pt x="295" y="0"/>
                      </a:lnTo>
                      <a:close/>
                    </a:path>
                  </a:pathLst>
                </a:custGeom>
                <a:grp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ru-RU" sz="900" kern="0">
                    <a:solidFill>
                      <a:sysClr val="windowText" lastClr="000000"/>
                    </a:solidFill>
                  </a:endParaRPr>
                </a:p>
              </p:txBody>
            </p:sp>
            <p:sp>
              <p:nvSpPr>
                <p:cNvPr id="20" name="Freeform 24"/>
                <p:cNvSpPr>
                  <a:spLocks/>
                </p:cNvSpPr>
                <p:nvPr/>
              </p:nvSpPr>
              <p:spPr bwMode="auto">
                <a:xfrm>
                  <a:off x="124492" y="180372"/>
                  <a:ext cx="261" cy="382"/>
                </a:xfrm>
                <a:custGeom>
                  <a:avLst/>
                  <a:gdLst>
                    <a:gd name="T0" fmla="*/ 306 w 1302"/>
                    <a:gd name="T1" fmla="*/ 2 h 1910"/>
                    <a:gd name="T2" fmla="*/ 336 w 1302"/>
                    <a:gd name="T3" fmla="*/ 8 h 1910"/>
                    <a:gd name="T4" fmla="*/ 398 w 1302"/>
                    <a:gd name="T5" fmla="*/ 30 h 1910"/>
                    <a:gd name="T6" fmla="*/ 479 w 1302"/>
                    <a:gd name="T7" fmla="*/ 85 h 1910"/>
                    <a:gd name="T8" fmla="*/ 533 w 1302"/>
                    <a:gd name="T9" fmla="*/ 168 h 1910"/>
                    <a:gd name="T10" fmla="*/ 544 w 1302"/>
                    <a:gd name="T11" fmla="*/ 240 h 1910"/>
                    <a:gd name="T12" fmla="*/ 544 w 1302"/>
                    <a:gd name="T13" fmla="*/ 292 h 1910"/>
                    <a:gd name="T14" fmla="*/ 547 w 1302"/>
                    <a:gd name="T15" fmla="*/ 377 h 1910"/>
                    <a:gd name="T16" fmla="*/ 563 w 1302"/>
                    <a:gd name="T17" fmla="*/ 467 h 1910"/>
                    <a:gd name="T18" fmla="*/ 598 w 1302"/>
                    <a:gd name="T19" fmla="*/ 529 h 1910"/>
                    <a:gd name="T20" fmla="*/ 614 w 1302"/>
                    <a:gd name="T21" fmla="*/ 547 h 1910"/>
                    <a:gd name="T22" fmla="*/ 650 w 1302"/>
                    <a:gd name="T23" fmla="*/ 564 h 1910"/>
                    <a:gd name="T24" fmla="*/ 722 w 1302"/>
                    <a:gd name="T25" fmla="*/ 572 h 1910"/>
                    <a:gd name="T26" fmla="*/ 823 w 1302"/>
                    <a:gd name="T27" fmla="*/ 570 h 1910"/>
                    <a:gd name="T28" fmla="*/ 883 w 1302"/>
                    <a:gd name="T29" fmla="*/ 601 h 1910"/>
                    <a:gd name="T30" fmla="*/ 912 w 1302"/>
                    <a:gd name="T31" fmla="*/ 665 h 1910"/>
                    <a:gd name="T32" fmla="*/ 890 w 1302"/>
                    <a:gd name="T33" fmla="*/ 737 h 1910"/>
                    <a:gd name="T34" fmla="*/ 1210 w 1302"/>
                    <a:gd name="T35" fmla="*/ 187 h 1910"/>
                    <a:gd name="T36" fmla="*/ 1253 w 1302"/>
                    <a:gd name="T37" fmla="*/ 168 h 1910"/>
                    <a:gd name="T38" fmla="*/ 1294 w 1302"/>
                    <a:gd name="T39" fmla="*/ 192 h 1910"/>
                    <a:gd name="T40" fmla="*/ 1299 w 1302"/>
                    <a:gd name="T41" fmla="*/ 239 h 1910"/>
                    <a:gd name="T42" fmla="*/ 1060 w 1302"/>
                    <a:gd name="T43" fmla="*/ 832 h 1910"/>
                    <a:gd name="T44" fmla="*/ 682 w 1302"/>
                    <a:gd name="T45" fmla="*/ 841 h 1910"/>
                    <a:gd name="T46" fmla="*/ 640 w 1302"/>
                    <a:gd name="T47" fmla="*/ 820 h 1910"/>
                    <a:gd name="T48" fmla="*/ 630 w 1302"/>
                    <a:gd name="T49" fmla="*/ 780 h 1910"/>
                    <a:gd name="T50" fmla="*/ 571 w 1302"/>
                    <a:gd name="T51" fmla="*/ 757 h 1910"/>
                    <a:gd name="T52" fmla="*/ 780 w 1302"/>
                    <a:gd name="T53" fmla="*/ 846 h 1910"/>
                    <a:gd name="T54" fmla="*/ 835 w 1302"/>
                    <a:gd name="T55" fmla="*/ 858 h 1910"/>
                    <a:gd name="T56" fmla="*/ 896 w 1302"/>
                    <a:gd name="T57" fmla="*/ 913 h 1910"/>
                    <a:gd name="T58" fmla="*/ 1007 w 1302"/>
                    <a:gd name="T59" fmla="*/ 1758 h 1910"/>
                    <a:gd name="T60" fmla="*/ 993 w 1302"/>
                    <a:gd name="T61" fmla="*/ 1836 h 1910"/>
                    <a:gd name="T62" fmla="*/ 938 w 1302"/>
                    <a:gd name="T63" fmla="*/ 1892 h 1910"/>
                    <a:gd name="T64" fmla="*/ 880 w 1302"/>
                    <a:gd name="T65" fmla="*/ 1909 h 1910"/>
                    <a:gd name="T66" fmla="*/ 817 w 1302"/>
                    <a:gd name="T67" fmla="*/ 1898 h 1910"/>
                    <a:gd name="T68" fmla="*/ 755 w 1302"/>
                    <a:gd name="T69" fmla="*/ 1844 h 1910"/>
                    <a:gd name="T70" fmla="*/ 659 w 1302"/>
                    <a:gd name="T71" fmla="*/ 1118 h 1910"/>
                    <a:gd name="T72" fmla="*/ 240 w 1302"/>
                    <a:gd name="T73" fmla="*/ 1117 h 1910"/>
                    <a:gd name="T74" fmla="*/ 144 w 1302"/>
                    <a:gd name="T75" fmla="*/ 1092 h 1910"/>
                    <a:gd name="T76" fmla="*/ 63 w 1302"/>
                    <a:gd name="T77" fmla="*/ 1037 h 1910"/>
                    <a:gd name="T78" fmla="*/ 12 w 1302"/>
                    <a:gd name="T79" fmla="*/ 956 h 1910"/>
                    <a:gd name="T80" fmla="*/ 0 w 1302"/>
                    <a:gd name="T81" fmla="*/ 235 h 1910"/>
                    <a:gd name="T82" fmla="*/ 26 w 1302"/>
                    <a:gd name="T83" fmla="*/ 138 h 1910"/>
                    <a:gd name="T84" fmla="*/ 91 w 1302"/>
                    <a:gd name="T85" fmla="*/ 64 h 1910"/>
                    <a:gd name="T86" fmla="*/ 176 w 1302"/>
                    <a:gd name="T87" fmla="*/ 17 h 1910"/>
                    <a:gd name="T88" fmla="*/ 210 w 1302"/>
                    <a:gd name="T89" fmla="*/ 7 h 1910"/>
                    <a:gd name="T90" fmla="*/ 242 w 1302"/>
                    <a:gd name="T91" fmla="*/ 2 h 1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02" h="1910">
                      <a:moveTo>
                        <a:pt x="275" y="0"/>
                      </a:moveTo>
                      <a:lnTo>
                        <a:pt x="290" y="0"/>
                      </a:lnTo>
                      <a:lnTo>
                        <a:pt x="306" y="2"/>
                      </a:lnTo>
                      <a:lnTo>
                        <a:pt x="319" y="4"/>
                      </a:lnTo>
                      <a:lnTo>
                        <a:pt x="330" y="6"/>
                      </a:lnTo>
                      <a:lnTo>
                        <a:pt x="336" y="8"/>
                      </a:lnTo>
                      <a:lnTo>
                        <a:pt x="338" y="8"/>
                      </a:lnTo>
                      <a:lnTo>
                        <a:pt x="368" y="18"/>
                      </a:lnTo>
                      <a:lnTo>
                        <a:pt x="398" y="30"/>
                      </a:lnTo>
                      <a:lnTo>
                        <a:pt x="427" y="46"/>
                      </a:lnTo>
                      <a:lnTo>
                        <a:pt x="454" y="64"/>
                      </a:lnTo>
                      <a:lnTo>
                        <a:pt x="479" y="85"/>
                      </a:lnTo>
                      <a:lnTo>
                        <a:pt x="500" y="110"/>
                      </a:lnTo>
                      <a:lnTo>
                        <a:pt x="518" y="138"/>
                      </a:lnTo>
                      <a:lnTo>
                        <a:pt x="533" y="168"/>
                      </a:lnTo>
                      <a:lnTo>
                        <a:pt x="541" y="200"/>
                      </a:lnTo>
                      <a:lnTo>
                        <a:pt x="545" y="235"/>
                      </a:lnTo>
                      <a:lnTo>
                        <a:pt x="544" y="240"/>
                      </a:lnTo>
                      <a:lnTo>
                        <a:pt x="544" y="251"/>
                      </a:lnTo>
                      <a:lnTo>
                        <a:pt x="544" y="269"/>
                      </a:lnTo>
                      <a:lnTo>
                        <a:pt x="544" y="292"/>
                      </a:lnTo>
                      <a:lnTo>
                        <a:pt x="544" y="318"/>
                      </a:lnTo>
                      <a:lnTo>
                        <a:pt x="545" y="347"/>
                      </a:lnTo>
                      <a:lnTo>
                        <a:pt x="547" y="377"/>
                      </a:lnTo>
                      <a:lnTo>
                        <a:pt x="551" y="408"/>
                      </a:lnTo>
                      <a:lnTo>
                        <a:pt x="556" y="438"/>
                      </a:lnTo>
                      <a:lnTo>
                        <a:pt x="563" y="467"/>
                      </a:lnTo>
                      <a:lnTo>
                        <a:pt x="572" y="492"/>
                      </a:lnTo>
                      <a:lnTo>
                        <a:pt x="584" y="514"/>
                      </a:lnTo>
                      <a:lnTo>
                        <a:pt x="598" y="529"/>
                      </a:lnTo>
                      <a:lnTo>
                        <a:pt x="602" y="534"/>
                      </a:lnTo>
                      <a:lnTo>
                        <a:pt x="607" y="540"/>
                      </a:lnTo>
                      <a:lnTo>
                        <a:pt x="614" y="547"/>
                      </a:lnTo>
                      <a:lnTo>
                        <a:pt x="623" y="553"/>
                      </a:lnTo>
                      <a:lnTo>
                        <a:pt x="635" y="558"/>
                      </a:lnTo>
                      <a:lnTo>
                        <a:pt x="650" y="564"/>
                      </a:lnTo>
                      <a:lnTo>
                        <a:pt x="670" y="568"/>
                      </a:lnTo>
                      <a:lnTo>
                        <a:pt x="694" y="571"/>
                      </a:lnTo>
                      <a:lnTo>
                        <a:pt x="722" y="572"/>
                      </a:lnTo>
                      <a:lnTo>
                        <a:pt x="757" y="571"/>
                      </a:lnTo>
                      <a:lnTo>
                        <a:pt x="799" y="569"/>
                      </a:lnTo>
                      <a:lnTo>
                        <a:pt x="823" y="570"/>
                      </a:lnTo>
                      <a:lnTo>
                        <a:pt x="845" y="576"/>
                      </a:lnTo>
                      <a:lnTo>
                        <a:pt x="865" y="587"/>
                      </a:lnTo>
                      <a:lnTo>
                        <a:pt x="883" y="601"/>
                      </a:lnTo>
                      <a:lnTo>
                        <a:pt x="898" y="619"/>
                      </a:lnTo>
                      <a:lnTo>
                        <a:pt x="907" y="641"/>
                      </a:lnTo>
                      <a:lnTo>
                        <a:pt x="912" y="665"/>
                      </a:lnTo>
                      <a:lnTo>
                        <a:pt x="911" y="691"/>
                      </a:lnTo>
                      <a:lnTo>
                        <a:pt x="904" y="715"/>
                      </a:lnTo>
                      <a:lnTo>
                        <a:pt x="890" y="737"/>
                      </a:lnTo>
                      <a:lnTo>
                        <a:pt x="995" y="737"/>
                      </a:lnTo>
                      <a:lnTo>
                        <a:pt x="1201" y="202"/>
                      </a:lnTo>
                      <a:lnTo>
                        <a:pt x="1210" y="187"/>
                      </a:lnTo>
                      <a:lnTo>
                        <a:pt x="1222" y="176"/>
                      </a:lnTo>
                      <a:lnTo>
                        <a:pt x="1236" y="169"/>
                      </a:lnTo>
                      <a:lnTo>
                        <a:pt x="1253" y="168"/>
                      </a:lnTo>
                      <a:lnTo>
                        <a:pt x="1269" y="172"/>
                      </a:lnTo>
                      <a:lnTo>
                        <a:pt x="1283" y="180"/>
                      </a:lnTo>
                      <a:lnTo>
                        <a:pt x="1294" y="192"/>
                      </a:lnTo>
                      <a:lnTo>
                        <a:pt x="1301" y="206"/>
                      </a:lnTo>
                      <a:lnTo>
                        <a:pt x="1302" y="222"/>
                      </a:lnTo>
                      <a:lnTo>
                        <a:pt x="1299" y="239"/>
                      </a:lnTo>
                      <a:lnTo>
                        <a:pt x="1079" y="808"/>
                      </a:lnTo>
                      <a:lnTo>
                        <a:pt x="1072" y="821"/>
                      </a:lnTo>
                      <a:lnTo>
                        <a:pt x="1060" y="832"/>
                      </a:lnTo>
                      <a:lnTo>
                        <a:pt x="1047" y="839"/>
                      </a:lnTo>
                      <a:lnTo>
                        <a:pt x="1031" y="841"/>
                      </a:lnTo>
                      <a:lnTo>
                        <a:pt x="682" y="841"/>
                      </a:lnTo>
                      <a:lnTo>
                        <a:pt x="665" y="839"/>
                      </a:lnTo>
                      <a:lnTo>
                        <a:pt x="652" y="830"/>
                      </a:lnTo>
                      <a:lnTo>
                        <a:pt x="640" y="820"/>
                      </a:lnTo>
                      <a:lnTo>
                        <a:pt x="632" y="805"/>
                      </a:lnTo>
                      <a:lnTo>
                        <a:pt x="630" y="788"/>
                      </a:lnTo>
                      <a:lnTo>
                        <a:pt x="630" y="780"/>
                      </a:lnTo>
                      <a:lnTo>
                        <a:pt x="632" y="773"/>
                      </a:lnTo>
                      <a:lnTo>
                        <a:pt x="601" y="766"/>
                      </a:lnTo>
                      <a:lnTo>
                        <a:pt x="571" y="757"/>
                      </a:lnTo>
                      <a:lnTo>
                        <a:pt x="545" y="746"/>
                      </a:lnTo>
                      <a:lnTo>
                        <a:pt x="545" y="846"/>
                      </a:lnTo>
                      <a:lnTo>
                        <a:pt x="780" y="846"/>
                      </a:lnTo>
                      <a:lnTo>
                        <a:pt x="780" y="846"/>
                      </a:lnTo>
                      <a:lnTo>
                        <a:pt x="809" y="850"/>
                      </a:lnTo>
                      <a:lnTo>
                        <a:pt x="835" y="858"/>
                      </a:lnTo>
                      <a:lnTo>
                        <a:pt x="859" y="872"/>
                      </a:lnTo>
                      <a:lnTo>
                        <a:pt x="881" y="890"/>
                      </a:lnTo>
                      <a:lnTo>
                        <a:pt x="896" y="913"/>
                      </a:lnTo>
                      <a:lnTo>
                        <a:pt x="908" y="938"/>
                      </a:lnTo>
                      <a:lnTo>
                        <a:pt x="916" y="967"/>
                      </a:lnTo>
                      <a:lnTo>
                        <a:pt x="1007" y="1758"/>
                      </a:lnTo>
                      <a:lnTo>
                        <a:pt x="1007" y="1786"/>
                      </a:lnTo>
                      <a:lnTo>
                        <a:pt x="1002" y="1812"/>
                      </a:lnTo>
                      <a:lnTo>
                        <a:pt x="993" y="1836"/>
                      </a:lnTo>
                      <a:lnTo>
                        <a:pt x="978" y="1859"/>
                      </a:lnTo>
                      <a:lnTo>
                        <a:pt x="960" y="1877"/>
                      </a:lnTo>
                      <a:lnTo>
                        <a:pt x="938" y="1892"/>
                      </a:lnTo>
                      <a:lnTo>
                        <a:pt x="914" y="1903"/>
                      </a:lnTo>
                      <a:lnTo>
                        <a:pt x="888" y="1909"/>
                      </a:lnTo>
                      <a:lnTo>
                        <a:pt x="880" y="1909"/>
                      </a:lnTo>
                      <a:lnTo>
                        <a:pt x="871" y="1910"/>
                      </a:lnTo>
                      <a:lnTo>
                        <a:pt x="844" y="1907"/>
                      </a:lnTo>
                      <a:lnTo>
                        <a:pt x="817" y="1898"/>
                      </a:lnTo>
                      <a:lnTo>
                        <a:pt x="792" y="1884"/>
                      </a:lnTo>
                      <a:lnTo>
                        <a:pt x="772" y="1866"/>
                      </a:lnTo>
                      <a:lnTo>
                        <a:pt x="755" y="1844"/>
                      </a:lnTo>
                      <a:lnTo>
                        <a:pt x="743" y="1818"/>
                      </a:lnTo>
                      <a:lnTo>
                        <a:pt x="737" y="1789"/>
                      </a:lnTo>
                      <a:lnTo>
                        <a:pt x="659" y="1118"/>
                      </a:lnTo>
                      <a:lnTo>
                        <a:pt x="294" y="1118"/>
                      </a:lnTo>
                      <a:lnTo>
                        <a:pt x="272" y="1120"/>
                      </a:lnTo>
                      <a:lnTo>
                        <a:pt x="240" y="1117"/>
                      </a:lnTo>
                      <a:lnTo>
                        <a:pt x="206" y="1112"/>
                      </a:lnTo>
                      <a:lnTo>
                        <a:pt x="175" y="1104"/>
                      </a:lnTo>
                      <a:lnTo>
                        <a:pt x="144" y="1092"/>
                      </a:lnTo>
                      <a:lnTo>
                        <a:pt x="115" y="1076"/>
                      </a:lnTo>
                      <a:lnTo>
                        <a:pt x="87" y="1058"/>
                      </a:lnTo>
                      <a:lnTo>
                        <a:pt x="63" y="1037"/>
                      </a:lnTo>
                      <a:lnTo>
                        <a:pt x="42" y="1013"/>
                      </a:lnTo>
                      <a:lnTo>
                        <a:pt x="25" y="985"/>
                      </a:lnTo>
                      <a:lnTo>
                        <a:pt x="12" y="956"/>
                      </a:lnTo>
                      <a:lnTo>
                        <a:pt x="3" y="924"/>
                      </a:lnTo>
                      <a:lnTo>
                        <a:pt x="1" y="889"/>
                      </a:lnTo>
                      <a:lnTo>
                        <a:pt x="0" y="235"/>
                      </a:lnTo>
                      <a:lnTo>
                        <a:pt x="3" y="200"/>
                      </a:lnTo>
                      <a:lnTo>
                        <a:pt x="12" y="168"/>
                      </a:lnTo>
                      <a:lnTo>
                        <a:pt x="26" y="138"/>
                      </a:lnTo>
                      <a:lnTo>
                        <a:pt x="44" y="110"/>
                      </a:lnTo>
                      <a:lnTo>
                        <a:pt x="66" y="85"/>
                      </a:lnTo>
                      <a:lnTo>
                        <a:pt x="91" y="64"/>
                      </a:lnTo>
                      <a:lnTo>
                        <a:pt x="117" y="46"/>
                      </a:lnTo>
                      <a:lnTo>
                        <a:pt x="146" y="30"/>
                      </a:lnTo>
                      <a:lnTo>
                        <a:pt x="176" y="17"/>
                      </a:lnTo>
                      <a:lnTo>
                        <a:pt x="206" y="8"/>
                      </a:lnTo>
                      <a:lnTo>
                        <a:pt x="207" y="8"/>
                      </a:lnTo>
                      <a:lnTo>
                        <a:pt x="210" y="7"/>
                      </a:lnTo>
                      <a:lnTo>
                        <a:pt x="217" y="6"/>
                      </a:lnTo>
                      <a:lnTo>
                        <a:pt x="229" y="5"/>
                      </a:lnTo>
                      <a:lnTo>
                        <a:pt x="242" y="2"/>
                      </a:lnTo>
                      <a:lnTo>
                        <a:pt x="258" y="1"/>
                      </a:lnTo>
                      <a:lnTo>
                        <a:pt x="275" y="0"/>
                      </a:lnTo>
                      <a:close/>
                    </a:path>
                  </a:pathLst>
                </a:custGeom>
                <a:grp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pPr defTabSz="457200">
                    <a:defRPr/>
                  </a:pPr>
                  <a:endParaRPr lang="ru-RU" sz="900" kern="0">
                    <a:solidFill>
                      <a:sysClr val="windowText" lastClr="000000"/>
                    </a:solidFill>
                  </a:endParaRPr>
                </a:p>
              </p:txBody>
            </p:sp>
          </p:grpSp>
        </p:grpSp>
      </p:grpSp>
      <p:sp>
        <p:nvSpPr>
          <p:cNvPr id="25"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6" name="Прямоугольник 9"/>
          <p:cNvSpPr/>
          <p:nvPr/>
        </p:nvSpPr>
        <p:spPr>
          <a:xfrm>
            <a:off x="9888586" y="48899"/>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7"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8"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grpSp>
        <p:nvGrpSpPr>
          <p:cNvPr id="29" name="Группа 12"/>
          <p:cNvGrpSpPr/>
          <p:nvPr/>
        </p:nvGrpSpPr>
        <p:grpSpPr>
          <a:xfrm>
            <a:off x="8504934" y="218969"/>
            <a:ext cx="3101123" cy="894605"/>
            <a:chOff x="8773656" y="245594"/>
            <a:chExt cx="3101123" cy="894605"/>
          </a:xfrm>
        </p:grpSpPr>
        <p:pic>
          <p:nvPicPr>
            <p:cNvPr id="30" name="Picture 2" descr="C:\Мои документы\слайди\Брендована продукці ДСЗ\Логотип 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C:\Мои документы\слайди\images.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773656" y="452354"/>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 descr="C:\Мои документы\слайди\watermark.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331" t="23238" r="2158" b="24767"/>
            <a:stretch/>
          </p:blipFill>
          <p:spPr bwMode="auto">
            <a:xfrm>
              <a:off x="9681133" y="473977"/>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94785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Группа 12"/>
          <p:cNvGrpSpPr/>
          <p:nvPr/>
        </p:nvGrpSpPr>
        <p:grpSpPr>
          <a:xfrm>
            <a:off x="8504934" y="437889"/>
            <a:ext cx="3101123" cy="894605"/>
            <a:chOff x="8773656" y="245594"/>
            <a:chExt cx="3101123"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73656" y="452354"/>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681133" y="473977"/>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4" name="Text Box 2"/>
          <p:cNvSpPr txBox="1">
            <a:spLocks noChangeArrowheads="1"/>
          </p:cNvSpPr>
          <p:nvPr/>
        </p:nvSpPr>
        <p:spPr bwMode="auto">
          <a:xfrm>
            <a:off x="2620396" y="2624898"/>
            <a:ext cx="8038120" cy="986375"/>
          </a:xfrm>
          <a:prstGeom prst="rect">
            <a:avLst/>
          </a:prstGeom>
          <a:noFill/>
          <a:ln>
            <a:noFill/>
          </a:ln>
          <a:effectLst/>
          <a:extLst>
            <a:ext uri="{909E8E84-426E-40DD-AFC4-6F175D3DCCD1}">
              <a14:hiddenFill xmlns:a14="http://schemas.microsoft.com/office/drawing/2010/main">
                <a:solidFill>
                  <a:srgbClr val="46464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7200" i="0" u="none" strike="noStrike" cap="none" normalizeH="0" baseline="0" dirty="0" smtClean="0">
                <a:ln>
                  <a:noFill/>
                </a:ln>
                <a:solidFill>
                  <a:srgbClr val="2A69A2"/>
                </a:solidFill>
                <a:effectLst/>
                <a:latin typeface="Century Gothic" panose="020B0502020202020204" pitchFamily="34" charset="0"/>
              </a:rPr>
              <a:t>Дякую за увагу!</a:t>
            </a:r>
            <a:endParaRPr kumimoji="0" lang="uk-UA" altLang="uk-UA" sz="7200" i="0" u="none" strike="noStrike" cap="none" normalizeH="0" baseline="0" dirty="0" smtClean="0">
              <a:ln>
                <a:noFill/>
              </a:ln>
              <a:solidFill>
                <a:schemeClr val="tx1"/>
              </a:solidFill>
              <a:effectLst/>
              <a:latin typeface="Arial" panose="020B0604020202020204" pitchFamily="34" charset="0"/>
            </a:endParaRPr>
          </a:p>
        </p:txBody>
      </p:sp>
      <p:sp>
        <p:nvSpPr>
          <p:cNvPr id="25" name="Text Box 2"/>
          <p:cNvSpPr txBox="1">
            <a:spLocks noChangeArrowheads="1"/>
          </p:cNvSpPr>
          <p:nvPr/>
        </p:nvSpPr>
        <p:spPr bwMode="auto">
          <a:xfrm>
            <a:off x="609597" y="4581693"/>
            <a:ext cx="2384425" cy="422275"/>
          </a:xfrm>
          <a:prstGeom prst="rect">
            <a:avLst/>
          </a:prstGeom>
          <a:noFill/>
          <a:ln>
            <a:noFill/>
          </a:ln>
          <a:effectLst/>
          <a:extLst>
            <a:ext uri="{909E8E84-426E-40DD-AFC4-6F175D3DCCD1}">
              <a14:hiddenFill xmlns:a14="http://schemas.microsoft.com/office/drawing/2010/main">
                <a:solidFill>
                  <a:srgbClr val="46464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200" b="1" i="0" u="none" strike="noStrike" cap="none" normalizeH="0" baseline="0" dirty="0" smtClean="0">
                <a:ln>
                  <a:noFill/>
                </a:ln>
                <a:solidFill>
                  <a:srgbClr val="000000"/>
                </a:solidFill>
                <a:effectLst/>
                <a:latin typeface="Century Gothic" panose="020B0502020202020204" pitchFamily="34" charset="0"/>
              </a:rPr>
              <a:t>ПОЛТАВСЬКИЙ</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29" name="Text Box 3"/>
          <p:cNvSpPr txBox="1">
            <a:spLocks noChangeArrowheads="1"/>
          </p:cNvSpPr>
          <p:nvPr/>
        </p:nvSpPr>
        <p:spPr bwMode="auto">
          <a:xfrm>
            <a:off x="609597" y="5032543"/>
            <a:ext cx="2587625" cy="506413"/>
          </a:xfrm>
          <a:prstGeom prst="rect">
            <a:avLst/>
          </a:prstGeom>
          <a:noFill/>
          <a:ln>
            <a:noFill/>
          </a:ln>
          <a:effectLst/>
          <a:extLst>
            <a:ext uri="{909E8E84-426E-40DD-AFC4-6F175D3DCCD1}">
              <a14:hiddenFill xmlns:a14="http://schemas.microsoft.com/office/drawing/2010/main">
                <a:solidFill>
                  <a:srgbClr val="46464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rgbClr val="000000"/>
                </a:solidFill>
                <a:effectLst/>
                <a:latin typeface="Century Gothic" panose="020B0502020202020204" pitchFamily="34" charset="0"/>
              </a:rPr>
              <a:t>ОБЛАСНИЙ ЦЕНТР</a:t>
            </a:r>
          </a:p>
          <a:p>
            <a:pPr marL="0" marR="0" lvl="0" indent="0" algn="l" defTabSz="914400" rtl="0" eaLnBrk="0" fontAlgn="base" latinLnBrk="0" hangingPunct="0">
              <a:lnSpc>
                <a:spcPct val="100000"/>
              </a:lnSpc>
              <a:spcBef>
                <a:spcPct val="0"/>
              </a:spcBef>
              <a:spcAft>
                <a:spcPct val="0"/>
              </a:spcAft>
              <a:buClrTx/>
              <a:buSzTx/>
              <a:buFontTx/>
              <a:buNone/>
              <a:tabLst/>
            </a:pPr>
            <a:r>
              <a:rPr lang="uk-UA" altLang="uk-UA" sz="1400" dirty="0" smtClean="0">
                <a:solidFill>
                  <a:srgbClr val="000000"/>
                </a:solidFill>
                <a:latin typeface="Century Gothic" panose="020B0502020202020204" pitchFamily="34" charset="0"/>
              </a:rPr>
              <a:t>ЗАЙНЯТОСТІ</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30" name="Text Box 4"/>
          <p:cNvSpPr txBox="1">
            <a:spLocks noChangeArrowheads="1"/>
          </p:cNvSpPr>
          <p:nvPr/>
        </p:nvSpPr>
        <p:spPr bwMode="auto">
          <a:xfrm>
            <a:off x="609597" y="5624681"/>
            <a:ext cx="2587625" cy="942975"/>
          </a:xfrm>
          <a:prstGeom prst="rect">
            <a:avLst/>
          </a:prstGeom>
          <a:noFill/>
          <a:ln>
            <a:noFill/>
          </a:ln>
          <a:effectLst/>
          <a:extLst>
            <a:ext uri="{909E8E84-426E-40DD-AFC4-6F175D3DCCD1}">
              <a14:hiddenFill xmlns:a14="http://schemas.microsoft.com/office/drawing/2010/main">
                <a:solidFill>
                  <a:srgbClr val="46464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rgbClr val="000000"/>
                </a:solidFill>
                <a:effectLst/>
                <a:latin typeface="Century Gothic" panose="020B0502020202020204" pitchFamily="34" charset="0"/>
              </a:rPr>
              <a:t>36000</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rgbClr val="000000"/>
                </a:solidFill>
                <a:effectLst/>
                <a:latin typeface="Century Gothic" panose="020B0502020202020204" pitchFamily="34" charset="0"/>
              </a:rPr>
              <a:t>м. Полтава</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smtClean="0">
                <a:ln>
                  <a:noFill/>
                </a:ln>
                <a:solidFill>
                  <a:srgbClr val="000000"/>
                </a:solidFill>
                <a:effectLst/>
                <a:latin typeface="Century Gothic" panose="020B0502020202020204" pitchFamily="34" charset="0"/>
              </a:rPr>
              <a:t>вул. Сінна, 45</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1695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Группа 12"/>
          <p:cNvGrpSpPr/>
          <p:nvPr/>
        </p:nvGrpSpPr>
        <p:grpSpPr>
          <a:xfrm>
            <a:off x="8390314" y="462351"/>
            <a:ext cx="3089886" cy="894605"/>
            <a:chOff x="8784893" y="245594"/>
            <a:chExt cx="3089886"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4893" y="521016"/>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752780" y="470966"/>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grpSp>
        <p:nvGrpSpPr>
          <p:cNvPr id="15" name="Группа 14"/>
          <p:cNvGrpSpPr/>
          <p:nvPr/>
        </p:nvGrpSpPr>
        <p:grpSpPr>
          <a:xfrm>
            <a:off x="2794956" y="5839920"/>
            <a:ext cx="5195614" cy="410204"/>
            <a:chOff x="998153" y="5305744"/>
            <a:chExt cx="5195614" cy="410204"/>
          </a:xfrm>
        </p:grpSpPr>
        <p:sp>
          <p:nvSpPr>
            <p:cNvPr id="28" name="Прямоугольник 27"/>
            <p:cNvSpPr/>
            <p:nvPr/>
          </p:nvSpPr>
          <p:spPr>
            <a:xfrm>
              <a:off x="998153" y="5429716"/>
              <a:ext cx="5195614" cy="28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lnSpc>
                  <a:spcPct val="70000"/>
                </a:lnSpc>
                <a:spcBef>
                  <a:spcPct val="0"/>
                </a:spcBef>
                <a:spcAft>
                  <a:spcPct val="0"/>
                </a:spcAft>
              </a:pPr>
              <a:r>
                <a:rPr lang="uk-UA" b="1" dirty="0" smtClean="0">
                  <a:solidFill>
                    <a:schemeClr val="accent5">
                      <a:lumMod val="75000"/>
                    </a:schemeClr>
                  </a:solidFill>
                  <a:latin typeface="Century Gothic" panose="020B0502020202020204" pitchFamily="34" charset="0"/>
                </a:rPr>
                <a:t>Прийом заявок в</a:t>
              </a:r>
              <a:endParaRPr lang="uk-UA" b="1" dirty="0">
                <a:solidFill>
                  <a:schemeClr val="accent5">
                    <a:lumMod val="75000"/>
                  </a:schemeClr>
                </a:solidFill>
                <a:latin typeface="Century Gothic" panose="020B0502020202020204" pitchFamily="34" charset="0"/>
              </a:endParaRPr>
            </a:p>
          </p:txBody>
        </p:sp>
        <p:pic>
          <p:nvPicPr>
            <p:cNvPr id="14" name="Picture 5" descr="C:\Мои документы\слайди\завантаження (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43879" y="5305744"/>
              <a:ext cx="410203" cy="410203"/>
            </a:xfrm>
            <a:prstGeom prst="rect">
              <a:avLst/>
            </a:prstGeom>
            <a:noFill/>
            <a:extLst>
              <a:ext uri="{909E8E84-426E-40DD-AFC4-6F175D3DCCD1}">
                <a14:hiddenFill xmlns:a14="http://schemas.microsoft.com/office/drawing/2010/main">
                  <a:solidFill>
                    <a:srgbClr val="FFFFFF"/>
                  </a:solidFill>
                </a14:hiddenFill>
              </a:ext>
            </a:extLst>
          </p:spPr>
        </p:pic>
      </p:grpSp>
      <p:sp>
        <p:nvSpPr>
          <p:cNvPr id="31" name="Прямоугольник 30"/>
          <p:cNvSpPr/>
          <p:nvPr/>
        </p:nvSpPr>
        <p:spPr>
          <a:xfrm>
            <a:off x="887065" y="1803598"/>
            <a:ext cx="3762568" cy="1040285"/>
          </a:xfrm>
          <a:prstGeom prst="rect">
            <a:avLst/>
          </a:prstGeom>
        </p:spPr>
        <p:txBody>
          <a:bodyPr wrap="none">
            <a:spAutoFit/>
          </a:bodyPr>
          <a:lstStyle/>
          <a:p>
            <a:pPr algn="ctr" fontAlgn="base">
              <a:lnSpc>
                <a:spcPct val="70000"/>
              </a:lnSpc>
              <a:spcBef>
                <a:spcPct val="0"/>
              </a:spcBef>
              <a:spcAft>
                <a:spcPct val="0"/>
              </a:spcAft>
            </a:pPr>
            <a:r>
              <a:rPr lang="uk-UA" sz="8800" b="1" dirty="0" smtClean="0">
                <a:solidFill>
                  <a:srgbClr val="002060"/>
                </a:solidFill>
                <a:latin typeface="Calibri" panose="020F0502020204030204" pitchFamily="34" charset="0"/>
                <a:ea typeface="HY중고딕" pitchFamily="2" charset="-127"/>
                <a:cs typeface="Calibri" panose="020F0502020204030204" pitchFamily="34" charset="0"/>
              </a:rPr>
              <a:t> </a:t>
            </a:r>
            <a:r>
              <a:rPr lang="uk-UA" sz="6600" b="1" dirty="0" smtClean="0">
                <a:solidFill>
                  <a:srgbClr val="002060"/>
                </a:solidFill>
                <a:latin typeface="Calibri" panose="020F0502020204030204" pitchFamily="34" charset="0"/>
                <a:ea typeface="HY중고딕" pitchFamily="2" charset="-127"/>
                <a:cs typeface="Calibri" panose="020F0502020204030204" pitchFamily="34" charset="0"/>
              </a:rPr>
              <a:t>₴50-150К</a:t>
            </a:r>
            <a:endParaRPr lang="uk-UA" sz="6600" b="1" dirty="0">
              <a:solidFill>
                <a:srgbClr val="002060"/>
              </a:solidFill>
              <a:latin typeface="Calibri" panose="020F0502020204030204" pitchFamily="34" charset="0"/>
              <a:ea typeface="HY중고딕" pitchFamily="2" charset="-127"/>
              <a:cs typeface="Calibri" panose="020F0502020204030204" pitchFamily="34" charset="0"/>
            </a:endParaRPr>
          </a:p>
        </p:txBody>
      </p:sp>
      <p:sp>
        <p:nvSpPr>
          <p:cNvPr id="35" name="Прямоугольник 27"/>
          <p:cNvSpPr>
            <a:spLocks noChangeArrowheads="1"/>
          </p:cNvSpPr>
          <p:nvPr/>
        </p:nvSpPr>
        <p:spPr bwMode="auto">
          <a:xfrm>
            <a:off x="1934905" y="3947257"/>
            <a:ext cx="2218559" cy="61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ctr" defTabSz="914400" rtl="0" eaLnBrk="1" fontAlgn="base" latinLnBrk="0" hangingPunct="1">
              <a:lnSpc>
                <a:spcPct val="70000"/>
              </a:lnSpc>
              <a:spcBef>
                <a:spcPct val="0"/>
              </a:spcBef>
              <a:spcAft>
                <a:spcPct val="0"/>
              </a:spcAft>
              <a:buClrTx/>
              <a:buSzTx/>
              <a:buFontTx/>
              <a:buNone/>
              <a:tabLst/>
              <a:defRPr/>
            </a:pPr>
            <a:r>
              <a:rPr lang="uk-UA" altLang="uk-UA" sz="2400" b="1" dirty="0" smtClean="0">
                <a:solidFill>
                  <a:srgbClr val="002060"/>
                </a:solidFill>
                <a:latin typeface="Century Gothic" panose="020B0502020202020204" pitchFamily="34" charset="0"/>
              </a:rPr>
              <a:t>1 РОБОЧЕ МІСЦЕ</a:t>
            </a:r>
            <a:endParaRPr lang="uk-UA" altLang="uk-UA" sz="2400" b="1" dirty="0">
              <a:solidFill>
                <a:srgbClr val="002060"/>
              </a:solidFill>
              <a:latin typeface="Century Gothic" panose="020B0502020202020204" pitchFamily="34" charset="0"/>
            </a:endParaRPr>
          </a:p>
        </p:txBody>
      </p:sp>
      <p:sp>
        <p:nvSpPr>
          <p:cNvPr id="40" name="Прямоугольник 39"/>
          <p:cNvSpPr/>
          <p:nvPr/>
        </p:nvSpPr>
        <p:spPr>
          <a:xfrm>
            <a:off x="5506181" y="1922093"/>
            <a:ext cx="5437706" cy="803297"/>
          </a:xfrm>
          <a:prstGeom prst="rect">
            <a:avLst/>
          </a:prstGeom>
        </p:spPr>
        <p:txBody>
          <a:bodyPr wrap="none">
            <a:spAutoFit/>
          </a:bodyPr>
          <a:lstStyle/>
          <a:p>
            <a:pPr algn="ctr" fontAlgn="base">
              <a:lnSpc>
                <a:spcPct val="70000"/>
              </a:lnSpc>
              <a:spcBef>
                <a:spcPct val="0"/>
              </a:spcBef>
              <a:spcAft>
                <a:spcPct val="0"/>
              </a:spcAft>
            </a:pPr>
            <a:r>
              <a:rPr lang="uk-UA" sz="6600" b="1" dirty="0">
                <a:solidFill>
                  <a:srgbClr val="002060"/>
                </a:solidFill>
                <a:latin typeface="Calibri" panose="020F0502020204030204" pitchFamily="34" charset="0"/>
                <a:ea typeface="HY중고딕" pitchFamily="2" charset="-127"/>
                <a:cs typeface="Calibri" panose="020F0502020204030204" pitchFamily="34" charset="0"/>
              </a:rPr>
              <a:t>від ₴ 150-250К</a:t>
            </a:r>
          </a:p>
        </p:txBody>
      </p:sp>
      <p:sp>
        <p:nvSpPr>
          <p:cNvPr id="61" name="Прямоугольник 27"/>
          <p:cNvSpPr>
            <a:spLocks noChangeArrowheads="1"/>
          </p:cNvSpPr>
          <p:nvPr/>
        </p:nvSpPr>
        <p:spPr bwMode="auto">
          <a:xfrm>
            <a:off x="7716698" y="4095668"/>
            <a:ext cx="2218559" cy="61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ctr" defTabSz="914400" rtl="0" eaLnBrk="1" fontAlgn="base" latinLnBrk="0" hangingPunct="1">
              <a:lnSpc>
                <a:spcPct val="70000"/>
              </a:lnSpc>
              <a:spcBef>
                <a:spcPct val="0"/>
              </a:spcBef>
              <a:spcAft>
                <a:spcPct val="0"/>
              </a:spcAft>
              <a:buClrTx/>
              <a:buSzTx/>
              <a:buFontTx/>
              <a:buNone/>
              <a:tabLst/>
              <a:defRPr/>
            </a:pPr>
            <a:r>
              <a:rPr lang="uk-UA" altLang="uk-UA" sz="2400" b="1" dirty="0" smtClean="0">
                <a:solidFill>
                  <a:srgbClr val="002060"/>
                </a:solidFill>
                <a:latin typeface="Century Gothic" panose="020B0502020202020204" pitchFamily="34" charset="0"/>
              </a:rPr>
              <a:t>2 РОБОЧИХ МІСЦЯ</a:t>
            </a:r>
            <a:endParaRPr lang="uk-UA" altLang="uk-UA" sz="2400" b="1" dirty="0">
              <a:solidFill>
                <a:srgbClr val="002060"/>
              </a:solidFill>
              <a:latin typeface="Century Gothic" panose="020B0502020202020204" pitchFamily="34" charset="0"/>
            </a:endParaRPr>
          </a:p>
        </p:txBody>
      </p:sp>
      <p:pic>
        <p:nvPicPr>
          <p:cNvPr id="1033" name="Picture 9" descr="C:\Мои документы\слайди\Піктограмки\іконки\1ння.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06764" y="3288878"/>
            <a:ext cx="575196" cy="575196"/>
          </a:xfrm>
          <a:prstGeom prst="rect">
            <a:avLst/>
          </a:prstGeom>
          <a:noFill/>
          <a:extLst>
            <a:ext uri="{909E8E84-426E-40DD-AFC4-6F175D3DCCD1}">
              <a14:hiddenFill xmlns:a14="http://schemas.microsoft.com/office/drawing/2010/main">
                <a:solidFill>
                  <a:srgbClr val="FFFFFF"/>
                </a:solidFill>
              </a14:hiddenFill>
            </a:ext>
          </a:extLst>
        </p:spPr>
      </p:pic>
      <p:grpSp>
        <p:nvGrpSpPr>
          <p:cNvPr id="34" name="Группа 33"/>
          <p:cNvGrpSpPr/>
          <p:nvPr/>
        </p:nvGrpSpPr>
        <p:grpSpPr>
          <a:xfrm>
            <a:off x="8344572" y="3288878"/>
            <a:ext cx="1056602" cy="617768"/>
            <a:chOff x="7860088" y="3279590"/>
            <a:chExt cx="1056602" cy="617768"/>
          </a:xfrm>
        </p:grpSpPr>
        <p:pic>
          <p:nvPicPr>
            <p:cNvPr id="67" name="Picture 9" descr="C:\Мои документы\слайди\Піктограмки\іконки\1ння.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60088" y="3322162"/>
              <a:ext cx="575196" cy="575196"/>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9" descr="C:\Мои документы\слайди\Піктограмки\іконки\1ння.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41494" y="3279590"/>
              <a:ext cx="575196" cy="575196"/>
            </a:xfrm>
            <a:prstGeom prst="rect">
              <a:avLst/>
            </a:prstGeom>
            <a:noFill/>
            <a:extLst>
              <a:ext uri="{909E8E84-426E-40DD-AFC4-6F175D3DCCD1}">
                <a14:hiddenFill xmlns:a14="http://schemas.microsoft.com/office/drawing/2010/main">
                  <a:solidFill>
                    <a:srgbClr val="FFFFFF"/>
                  </a:solidFill>
                </a14:hiddenFill>
              </a:ext>
            </a:extLst>
          </p:spPr>
        </p:pic>
      </p:grpSp>
      <p:pic>
        <p:nvPicPr>
          <p:cNvPr id="2050" name="Picture 2" descr="C:\Мои документы\слайди\Піктограмки\іконки\money.png"/>
          <p:cNvPicPr>
            <a:picLocks noChangeAspect="1" noChangeArrowheads="1"/>
          </p:cNvPicPr>
          <p:nvPr/>
        </p:nvPicPr>
        <p:blipFill>
          <a:blip r:embed="rId7"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93697" y="2723153"/>
            <a:ext cx="591507" cy="591507"/>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2" descr="C:\Мои документы\слайди\Піктограмки\іконки\money.png"/>
          <p:cNvPicPr>
            <a:picLocks noChangeAspect="1" noChangeArrowheads="1"/>
          </p:cNvPicPr>
          <p:nvPr/>
        </p:nvPicPr>
        <p:blipFill>
          <a:blip r:embed="rId8"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31152" y="2700689"/>
            <a:ext cx="481907" cy="481907"/>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2" descr="C:\Мои документы\слайди\Піктограмки\іконки\money.png"/>
          <p:cNvPicPr>
            <a:picLocks noChangeAspect="1" noChangeArrowheads="1"/>
          </p:cNvPicPr>
          <p:nvPr/>
        </p:nvPicPr>
        <p:blipFill>
          <a:blip r:embed="rId9"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26917" y="2700689"/>
            <a:ext cx="499161" cy="499161"/>
          </a:xfrm>
          <a:prstGeom prst="rect">
            <a:avLst/>
          </a:prstGeom>
          <a:noFill/>
          <a:extLst>
            <a:ext uri="{909E8E84-426E-40DD-AFC4-6F175D3DCCD1}">
              <a14:hiddenFill xmlns:a14="http://schemas.microsoft.com/office/drawing/2010/main">
                <a:solidFill>
                  <a:srgbClr val="FFFFFF"/>
                </a:solidFill>
              </a14:hiddenFill>
            </a:ext>
          </a:extLst>
        </p:spPr>
      </p:pic>
      <p:sp>
        <p:nvSpPr>
          <p:cNvPr id="51" name="Прямоугольник 27"/>
          <p:cNvSpPr>
            <a:spLocks noChangeArrowheads="1"/>
          </p:cNvSpPr>
          <p:nvPr/>
        </p:nvSpPr>
        <p:spPr bwMode="auto">
          <a:xfrm>
            <a:off x="1233577" y="737773"/>
            <a:ext cx="685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R="0" lvl="0" algn="ctr" defTabSz="914400" rtl="0" eaLnBrk="1" fontAlgn="base" latinLnBrk="0" hangingPunct="1">
              <a:spcBef>
                <a:spcPct val="0"/>
              </a:spcBef>
              <a:spcAft>
                <a:spcPct val="0"/>
              </a:spcAft>
              <a:buClrTx/>
              <a:buSzTx/>
              <a:tabLst/>
              <a:defRPr/>
            </a:pPr>
            <a:r>
              <a:rPr lang="uk-UA" altLang="uk-UA" sz="3200" b="1" dirty="0" smtClean="0">
                <a:solidFill>
                  <a:srgbClr val="002060"/>
                </a:solidFill>
                <a:latin typeface="Century Gothic" panose="020B0502020202020204" pitchFamily="34" charset="0"/>
              </a:rPr>
              <a:t>РОЗМІР МІКРОГРАНТУ:</a:t>
            </a:r>
            <a:endParaRPr lang="uk-UA" altLang="uk-UA" sz="3200" b="1"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2692008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Группа 12"/>
          <p:cNvGrpSpPr/>
          <p:nvPr/>
        </p:nvGrpSpPr>
        <p:grpSpPr>
          <a:xfrm>
            <a:off x="8471648" y="464049"/>
            <a:ext cx="3089886" cy="894605"/>
            <a:chOff x="8784893" y="245594"/>
            <a:chExt cx="3089886"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4893" y="519318"/>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797303" y="490956"/>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7" name="矩形 8"/>
          <p:cNvSpPr/>
          <p:nvPr/>
        </p:nvSpPr>
        <p:spPr>
          <a:xfrm>
            <a:off x="1321333" y="3384213"/>
            <a:ext cx="9337183" cy="843839"/>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Прямоугольник 27"/>
          <p:cNvSpPr>
            <a:spLocks noChangeArrowheads="1"/>
          </p:cNvSpPr>
          <p:nvPr/>
        </p:nvSpPr>
        <p:spPr bwMode="auto">
          <a:xfrm>
            <a:off x="2385204" y="3684364"/>
            <a:ext cx="704712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uk-UA" sz="2000" dirty="0" smtClean="0">
                <a:solidFill>
                  <a:schemeClr val="accent5">
                    <a:lumMod val="50000"/>
                  </a:schemeClr>
                </a:solidFill>
                <a:latin typeface="Century Gothic" panose="020B0502020202020204" pitchFamily="34" charset="0"/>
              </a:rPr>
              <a:t>МІКРОГРАНТ НАДАЄТЬСЯ ОТРИМУВАЧУ </a:t>
            </a:r>
            <a:r>
              <a:rPr lang="uk-UA" sz="2000" b="1" dirty="0" smtClean="0">
                <a:solidFill>
                  <a:schemeClr val="accent5">
                    <a:lumMod val="50000"/>
                  </a:schemeClr>
                </a:solidFill>
                <a:latin typeface="Century Gothic" panose="020B0502020202020204" pitchFamily="34" charset="0"/>
              </a:rPr>
              <a:t>ОДИН РАЗ</a:t>
            </a:r>
            <a:endParaRPr lang="uk-UA" sz="2000" b="1" dirty="0">
              <a:solidFill>
                <a:schemeClr val="accent5">
                  <a:lumMod val="50000"/>
                </a:schemeClr>
              </a:solidFill>
              <a:latin typeface="Century Gothic" panose="020B0502020202020204" pitchFamily="34" charset="0"/>
            </a:endParaRPr>
          </a:p>
        </p:txBody>
      </p:sp>
      <p:grpSp>
        <p:nvGrpSpPr>
          <p:cNvPr id="43" name="Group 9"/>
          <p:cNvGrpSpPr>
            <a:grpSpLocks noChangeAspect="1"/>
          </p:cNvGrpSpPr>
          <p:nvPr/>
        </p:nvGrpSpPr>
        <p:grpSpPr bwMode="auto">
          <a:xfrm>
            <a:off x="1626186" y="4937528"/>
            <a:ext cx="243266" cy="530637"/>
            <a:chOff x="3660" y="1776"/>
            <a:chExt cx="1241" cy="2707"/>
          </a:xfrm>
          <a:solidFill>
            <a:srgbClr val="F8D542"/>
          </a:solidFill>
        </p:grpSpPr>
        <p:sp>
          <p:nvSpPr>
            <p:cNvPr id="44" name="Freeform 11"/>
            <p:cNvSpPr>
              <a:spLocks noEditPoints="1"/>
            </p:cNvSpPr>
            <p:nvPr/>
          </p:nvSpPr>
          <p:spPr bwMode="auto">
            <a:xfrm>
              <a:off x="3660" y="2565"/>
              <a:ext cx="1241" cy="1918"/>
            </a:xfrm>
            <a:custGeom>
              <a:avLst/>
              <a:gdLst>
                <a:gd name="T0" fmla="*/ 1636 w 2483"/>
                <a:gd name="T1" fmla="*/ 3490 h 3836"/>
                <a:gd name="T2" fmla="*/ 1972 w 2483"/>
                <a:gd name="T3" fmla="*/ 3155 h 3836"/>
                <a:gd name="T4" fmla="*/ 1070 w 2483"/>
                <a:gd name="T5" fmla="*/ 3155 h 3836"/>
                <a:gd name="T6" fmla="*/ 1404 w 2483"/>
                <a:gd name="T7" fmla="*/ 3490 h 3836"/>
                <a:gd name="T8" fmla="*/ 1070 w 2483"/>
                <a:gd name="T9" fmla="*/ 3155 h 3836"/>
                <a:gd name="T10" fmla="*/ 511 w 2483"/>
                <a:gd name="T11" fmla="*/ 3490 h 3836"/>
                <a:gd name="T12" fmla="*/ 845 w 2483"/>
                <a:gd name="T13" fmla="*/ 3155 h 3836"/>
                <a:gd name="T14" fmla="*/ 1636 w 2483"/>
                <a:gd name="T15" fmla="*/ 2549 h 3836"/>
                <a:gd name="T16" fmla="*/ 1972 w 2483"/>
                <a:gd name="T17" fmla="*/ 2884 h 3836"/>
                <a:gd name="T18" fmla="*/ 1636 w 2483"/>
                <a:gd name="T19" fmla="*/ 2549 h 3836"/>
                <a:gd name="T20" fmla="*/ 1070 w 2483"/>
                <a:gd name="T21" fmla="*/ 2884 h 3836"/>
                <a:gd name="T22" fmla="*/ 1404 w 2483"/>
                <a:gd name="T23" fmla="*/ 2549 h 3836"/>
                <a:gd name="T24" fmla="*/ 511 w 2483"/>
                <a:gd name="T25" fmla="*/ 2549 h 3836"/>
                <a:gd name="T26" fmla="*/ 845 w 2483"/>
                <a:gd name="T27" fmla="*/ 2884 h 3836"/>
                <a:gd name="T28" fmla="*/ 511 w 2483"/>
                <a:gd name="T29" fmla="*/ 2549 h 3836"/>
                <a:gd name="T30" fmla="*/ 1636 w 2483"/>
                <a:gd name="T31" fmla="*/ 2304 h 3836"/>
                <a:gd name="T32" fmla="*/ 1972 w 2483"/>
                <a:gd name="T33" fmla="*/ 1970 h 3836"/>
                <a:gd name="T34" fmla="*/ 1070 w 2483"/>
                <a:gd name="T35" fmla="*/ 1970 h 3836"/>
                <a:gd name="T36" fmla="*/ 1404 w 2483"/>
                <a:gd name="T37" fmla="*/ 2304 h 3836"/>
                <a:gd name="T38" fmla="*/ 1070 w 2483"/>
                <a:gd name="T39" fmla="*/ 1970 h 3836"/>
                <a:gd name="T40" fmla="*/ 511 w 2483"/>
                <a:gd name="T41" fmla="*/ 2304 h 3836"/>
                <a:gd name="T42" fmla="*/ 845 w 2483"/>
                <a:gd name="T43" fmla="*/ 1970 h 3836"/>
                <a:gd name="T44" fmla="*/ 276 w 2483"/>
                <a:gd name="T45" fmla="*/ 1003 h 3836"/>
                <a:gd name="T46" fmla="*/ 2167 w 2483"/>
                <a:gd name="T47" fmla="*/ 1758 h 3836"/>
                <a:gd name="T48" fmla="*/ 276 w 2483"/>
                <a:gd name="T49" fmla="*/ 1003 h 3836"/>
                <a:gd name="T50" fmla="*/ 293 w 2483"/>
                <a:gd name="T51" fmla="*/ 730 h 3836"/>
                <a:gd name="T52" fmla="*/ 2190 w 2483"/>
                <a:gd name="T53" fmla="*/ 0 h 3836"/>
                <a:gd name="T54" fmla="*/ 2293 w 2483"/>
                <a:gd name="T55" fmla="*/ 35 h 3836"/>
                <a:gd name="T56" fmla="*/ 2380 w 2483"/>
                <a:gd name="T57" fmla="*/ 99 h 3836"/>
                <a:gd name="T58" fmla="*/ 2443 w 2483"/>
                <a:gd name="T59" fmla="*/ 185 h 3836"/>
                <a:gd name="T60" fmla="*/ 2478 w 2483"/>
                <a:gd name="T61" fmla="*/ 290 h 3836"/>
                <a:gd name="T62" fmla="*/ 2483 w 2483"/>
                <a:gd name="T63" fmla="*/ 3483 h 3836"/>
                <a:gd name="T64" fmla="*/ 2464 w 2483"/>
                <a:gd name="T65" fmla="*/ 3595 h 3836"/>
                <a:gd name="T66" fmla="*/ 2414 w 2483"/>
                <a:gd name="T67" fmla="*/ 3691 h 3836"/>
                <a:gd name="T68" fmla="*/ 2338 w 2483"/>
                <a:gd name="T69" fmla="*/ 3768 h 3836"/>
                <a:gd name="T70" fmla="*/ 2241 w 2483"/>
                <a:gd name="T71" fmla="*/ 3818 h 3836"/>
                <a:gd name="T72" fmla="*/ 2130 w 2483"/>
                <a:gd name="T73" fmla="*/ 3836 h 3836"/>
                <a:gd name="T74" fmla="*/ 295 w 2483"/>
                <a:gd name="T75" fmla="*/ 3831 h 3836"/>
                <a:gd name="T76" fmla="*/ 190 w 2483"/>
                <a:gd name="T77" fmla="*/ 3796 h 3836"/>
                <a:gd name="T78" fmla="*/ 103 w 2483"/>
                <a:gd name="T79" fmla="*/ 3733 h 3836"/>
                <a:gd name="T80" fmla="*/ 40 w 2483"/>
                <a:gd name="T81" fmla="*/ 3645 h 3836"/>
                <a:gd name="T82" fmla="*/ 5 w 2483"/>
                <a:gd name="T83" fmla="*/ 3541 h 3836"/>
                <a:gd name="T84" fmla="*/ 0 w 2483"/>
                <a:gd name="T85" fmla="*/ 347 h 3836"/>
                <a:gd name="T86" fmla="*/ 18 w 2483"/>
                <a:gd name="T87" fmla="*/ 237 h 3836"/>
                <a:gd name="T88" fmla="*/ 68 w 2483"/>
                <a:gd name="T89" fmla="*/ 140 h 3836"/>
                <a:gd name="T90" fmla="*/ 143 w 2483"/>
                <a:gd name="T91" fmla="*/ 64 h 3836"/>
                <a:gd name="T92" fmla="*/ 240 w 2483"/>
                <a:gd name="T93" fmla="*/ 14 h 3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83" h="3836">
                  <a:moveTo>
                    <a:pt x="1636" y="3155"/>
                  </a:moveTo>
                  <a:lnTo>
                    <a:pt x="1636" y="3490"/>
                  </a:lnTo>
                  <a:lnTo>
                    <a:pt x="1972" y="3490"/>
                  </a:lnTo>
                  <a:lnTo>
                    <a:pt x="1972" y="3155"/>
                  </a:lnTo>
                  <a:lnTo>
                    <a:pt x="1636" y="3155"/>
                  </a:lnTo>
                  <a:close/>
                  <a:moveTo>
                    <a:pt x="1070" y="3155"/>
                  </a:moveTo>
                  <a:lnTo>
                    <a:pt x="1070" y="3490"/>
                  </a:lnTo>
                  <a:lnTo>
                    <a:pt x="1404" y="3490"/>
                  </a:lnTo>
                  <a:lnTo>
                    <a:pt x="1404" y="3155"/>
                  </a:lnTo>
                  <a:lnTo>
                    <a:pt x="1070" y="3155"/>
                  </a:lnTo>
                  <a:close/>
                  <a:moveTo>
                    <a:pt x="511" y="3155"/>
                  </a:moveTo>
                  <a:lnTo>
                    <a:pt x="511" y="3490"/>
                  </a:lnTo>
                  <a:lnTo>
                    <a:pt x="845" y="3490"/>
                  </a:lnTo>
                  <a:lnTo>
                    <a:pt x="845" y="3155"/>
                  </a:lnTo>
                  <a:lnTo>
                    <a:pt x="511" y="3155"/>
                  </a:lnTo>
                  <a:close/>
                  <a:moveTo>
                    <a:pt x="1636" y="2549"/>
                  </a:moveTo>
                  <a:lnTo>
                    <a:pt x="1636" y="2884"/>
                  </a:lnTo>
                  <a:lnTo>
                    <a:pt x="1972" y="2884"/>
                  </a:lnTo>
                  <a:lnTo>
                    <a:pt x="1972" y="2549"/>
                  </a:lnTo>
                  <a:lnTo>
                    <a:pt x="1636" y="2549"/>
                  </a:lnTo>
                  <a:close/>
                  <a:moveTo>
                    <a:pt x="1070" y="2549"/>
                  </a:moveTo>
                  <a:lnTo>
                    <a:pt x="1070" y="2884"/>
                  </a:lnTo>
                  <a:lnTo>
                    <a:pt x="1404" y="2884"/>
                  </a:lnTo>
                  <a:lnTo>
                    <a:pt x="1404" y="2549"/>
                  </a:lnTo>
                  <a:lnTo>
                    <a:pt x="1070" y="2549"/>
                  </a:lnTo>
                  <a:close/>
                  <a:moveTo>
                    <a:pt x="511" y="2549"/>
                  </a:moveTo>
                  <a:lnTo>
                    <a:pt x="511" y="2884"/>
                  </a:lnTo>
                  <a:lnTo>
                    <a:pt x="845" y="2884"/>
                  </a:lnTo>
                  <a:lnTo>
                    <a:pt x="845" y="2549"/>
                  </a:lnTo>
                  <a:lnTo>
                    <a:pt x="511" y="2549"/>
                  </a:lnTo>
                  <a:close/>
                  <a:moveTo>
                    <a:pt x="1636" y="1970"/>
                  </a:moveTo>
                  <a:lnTo>
                    <a:pt x="1636" y="2304"/>
                  </a:lnTo>
                  <a:lnTo>
                    <a:pt x="1972" y="2304"/>
                  </a:lnTo>
                  <a:lnTo>
                    <a:pt x="1972" y="1970"/>
                  </a:lnTo>
                  <a:lnTo>
                    <a:pt x="1636" y="1970"/>
                  </a:lnTo>
                  <a:close/>
                  <a:moveTo>
                    <a:pt x="1070" y="1970"/>
                  </a:moveTo>
                  <a:lnTo>
                    <a:pt x="1070" y="2304"/>
                  </a:lnTo>
                  <a:lnTo>
                    <a:pt x="1404" y="2304"/>
                  </a:lnTo>
                  <a:lnTo>
                    <a:pt x="1404" y="1970"/>
                  </a:lnTo>
                  <a:lnTo>
                    <a:pt x="1070" y="1970"/>
                  </a:lnTo>
                  <a:close/>
                  <a:moveTo>
                    <a:pt x="511" y="1970"/>
                  </a:moveTo>
                  <a:lnTo>
                    <a:pt x="511" y="2304"/>
                  </a:lnTo>
                  <a:lnTo>
                    <a:pt x="845" y="2304"/>
                  </a:lnTo>
                  <a:lnTo>
                    <a:pt x="845" y="1970"/>
                  </a:lnTo>
                  <a:lnTo>
                    <a:pt x="511" y="1970"/>
                  </a:lnTo>
                  <a:close/>
                  <a:moveTo>
                    <a:pt x="276" y="1003"/>
                  </a:moveTo>
                  <a:lnTo>
                    <a:pt x="276" y="1758"/>
                  </a:lnTo>
                  <a:lnTo>
                    <a:pt x="2167" y="1758"/>
                  </a:lnTo>
                  <a:lnTo>
                    <a:pt x="2167" y="1003"/>
                  </a:lnTo>
                  <a:lnTo>
                    <a:pt x="276" y="1003"/>
                  </a:lnTo>
                  <a:close/>
                  <a:moveTo>
                    <a:pt x="293" y="0"/>
                  </a:moveTo>
                  <a:lnTo>
                    <a:pt x="293" y="730"/>
                  </a:lnTo>
                  <a:lnTo>
                    <a:pt x="2190" y="730"/>
                  </a:lnTo>
                  <a:lnTo>
                    <a:pt x="2190" y="0"/>
                  </a:lnTo>
                  <a:lnTo>
                    <a:pt x="2243" y="14"/>
                  </a:lnTo>
                  <a:lnTo>
                    <a:pt x="2293" y="35"/>
                  </a:lnTo>
                  <a:lnTo>
                    <a:pt x="2340" y="64"/>
                  </a:lnTo>
                  <a:lnTo>
                    <a:pt x="2380" y="99"/>
                  </a:lnTo>
                  <a:lnTo>
                    <a:pt x="2414" y="140"/>
                  </a:lnTo>
                  <a:lnTo>
                    <a:pt x="2443" y="185"/>
                  </a:lnTo>
                  <a:lnTo>
                    <a:pt x="2464" y="237"/>
                  </a:lnTo>
                  <a:lnTo>
                    <a:pt x="2478" y="290"/>
                  </a:lnTo>
                  <a:lnTo>
                    <a:pt x="2483" y="347"/>
                  </a:lnTo>
                  <a:lnTo>
                    <a:pt x="2483" y="3483"/>
                  </a:lnTo>
                  <a:lnTo>
                    <a:pt x="2478" y="3541"/>
                  </a:lnTo>
                  <a:lnTo>
                    <a:pt x="2464" y="3595"/>
                  </a:lnTo>
                  <a:lnTo>
                    <a:pt x="2443" y="3645"/>
                  </a:lnTo>
                  <a:lnTo>
                    <a:pt x="2414" y="3691"/>
                  </a:lnTo>
                  <a:lnTo>
                    <a:pt x="2380" y="3733"/>
                  </a:lnTo>
                  <a:lnTo>
                    <a:pt x="2338" y="3768"/>
                  </a:lnTo>
                  <a:lnTo>
                    <a:pt x="2293" y="3796"/>
                  </a:lnTo>
                  <a:lnTo>
                    <a:pt x="2241" y="3818"/>
                  </a:lnTo>
                  <a:lnTo>
                    <a:pt x="2188" y="3831"/>
                  </a:lnTo>
                  <a:lnTo>
                    <a:pt x="2130" y="3836"/>
                  </a:lnTo>
                  <a:lnTo>
                    <a:pt x="351" y="3836"/>
                  </a:lnTo>
                  <a:lnTo>
                    <a:pt x="295" y="3831"/>
                  </a:lnTo>
                  <a:lnTo>
                    <a:pt x="241" y="3818"/>
                  </a:lnTo>
                  <a:lnTo>
                    <a:pt x="190" y="3796"/>
                  </a:lnTo>
                  <a:lnTo>
                    <a:pt x="145" y="3768"/>
                  </a:lnTo>
                  <a:lnTo>
                    <a:pt x="103" y="3733"/>
                  </a:lnTo>
                  <a:lnTo>
                    <a:pt x="68" y="3691"/>
                  </a:lnTo>
                  <a:lnTo>
                    <a:pt x="40" y="3645"/>
                  </a:lnTo>
                  <a:lnTo>
                    <a:pt x="18" y="3595"/>
                  </a:lnTo>
                  <a:lnTo>
                    <a:pt x="5" y="3541"/>
                  </a:lnTo>
                  <a:lnTo>
                    <a:pt x="0" y="3483"/>
                  </a:lnTo>
                  <a:lnTo>
                    <a:pt x="0" y="347"/>
                  </a:lnTo>
                  <a:lnTo>
                    <a:pt x="5" y="290"/>
                  </a:lnTo>
                  <a:lnTo>
                    <a:pt x="18" y="237"/>
                  </a:lnTo>
                  <a:lnTo>
                    <a:pt x="38" y="185"/>
                  </a:lnTo>
                  <a:lnTo>
                    <a:pt x="68" y="140"/>
                  </a:lnTo>
                  <a:lnTo>
                    <a:pt x="103" y="99"/>
                  </a:lnTo>
                  <a:lnTo>
                    <a:pt x="143" y="64"/>
                  </a:lnTo>
                  <a:lnTo>
                    <a:pt x="190" y="35"/>
                  </a:lnTo>
                  <a:lnTo>
                    <a:pt x="240" y="14"/>
                  </a:lnTo>
                  <a:lnTo>
                    <a:pt x="2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12"/>
            <p:cNvSpPr>
              <a:spLocks/>
            </p:cNvSpPr>
            <p:nvPr/>
          </p:nvSpPr>
          <p:spPr bwMode="auto">
            <a:xfrm>
              <a:off x="3887" y="1776"/>
              <a:ext cx="454" cy="1091"/>
            </a:xfrm>
            <a:custGeom>
              <a:avLst/>
              <a:gdLst>
                <a:gd name="T0" fmla="*/ 173 w 909"/>
                <a:gd name="T1" fmla="*/ 0 h 2181"/>
                <a:gd name="T2" fmla="*/ 909 w 909"/>
                <a:gd name="T3" fmla="*/ 0 h 2181"/>
                <a:gd name="T4" fmla="*/ 905 w 909"/>
                <a:gd name="T5" fmla="*/ 35 h 2181"/>
                <a:gd name="T6" fmla="*/ 905 w 909"/>
                <a:gd name="T7" fmla="*/ 2181 h 2181"/>
                <a:gd name="T8" fmla="*/ 0 w 909"/>
                <a:gd name="T9" fmla="*/ 2181 h 2181"/>
                <a:gd name="T10" fmla="*/ 0 w 909"/>
                <a:gd name="T11" fmla="*/ 173 h 2181"/>
                <a:gd name="T12" fmla="*/ 5 w 909"/>
                <a:gd name="T13" fmla="*/ 133 h 2181"/>
                <a:gd name="T14" fmla="*/ 19 w 909"/>
                <a:gd name="T15" fmla="*/ 97 h 2181"/>
                <a:gd name="T16" fmla="*/ 39 w 909"/>
                <a:gd name="T17" fmla="*/ 65 h 2181"/>
                <a:gd name="T18" fmla="*/ 65 w 909"/>
                <a:gd name="T19" fmla="*/ 38 h 2181"/>
                <a:gd name="T20" fmla="*/ 98 w 909"/>
                <a:gd name="T21" fmla="*/ 17 h 2181"/>
                <a:gd name="T22" fmla="*/ 135 w 909"/>
                <a:gd name="T23" fmla="*/ 3 h 2181"/>
                <a:gd name="T24" fmla="*/ 173 w 909"/>
                <a:gd name="T25" fmla="*/ 0 h 2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9" h="2181">
                  <a:moveTo>
                    <a:pt x="173" y="0"/>
                  </a:moveTo>
                  <a:lnTo>
                    <a:pt x="909" y="0"/>
                  </a:lnTo>
                  <a:lnTo>
                    <a:pt x="905" y="35"/>
                  </a:lnTo>
                  <a:lnTo>
                    <a:pt x="905" y="2181"/>
                  </a:lnTo>
                  <a:lnTo>
                    <a:pt x="0" y="2181"/>
                  </a:lnTo>
                  <a:lnTo>
                    <a:pt x="0" y="173"/>
                  </a:lnTo>
                  <a:lnTo>
                    <a:pt x="5" y="133"/>
                  </a:lnTo>
                  <a:lnTo>
                    <a:pt x="19" y="97"/>
                  </a:lnTo>
                  <a:lnTo>
                    <a:pt x="39" y="65"/>
                  </a:lnTo>
                  <a:lnTo>
                    <a:pt x="65" y="38"/>
                  </a:lnTo>
                  <a:lnTo>
                    <a:pt x="98" y="17"/>
                  </a:lnTo>
                  <a:lnTo>
                    <a:pt x="135" y="3"/>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13"/>
            <p:cNvSpPr>
              <a:spLocks/>
            </p:cNvSpPr>
            <p:nvPr/>
          </p:nvSpPr>
          <p:spPr bwMode="auto">
            <a:xfrm>
              <a:off x="4520" y="1776"/>
              <a:ext cx="154" cy="1091"/>
            </a:xfrm>
            <a:custGeom>
              <a:avLst/>
              <a:gdLst>
                <a:gd name="T0" fmla="*/ 0 w 307"/>
                <a:gd name="T1" fmla="*/ 0 h 2181"/>
                <a:gd name="T2" fmla="*/ 133 w 307"/>
                <a:gd name="T3" fmla="*/ 0 h 2181"/>
                <a:gd name="T4" fmla="*/ 173 w 307"/>
                <a:gd name="T5" fmla="*/ 3 h 2181"/>
                <a:gd name="T6" fmla="*/ 209 w 307"/>
                <a:gd name="T7" fmla="*/ 17 h 2181"/>
                <a:gd name="T8" fmla="*/ 243 w 307"/>
                <a:gd name="T9" fmla="*/ 38 h 2181"/>
                <a:gd name="T10" fmla="*/ 269 w 307"/>
                <a:gd name="T11" fmla="*/ 65 h 2181"/>
                <a:gd name="T12" fmla="*/ 289 w 307"/>
                <a:gd name="T13" fmla="*/ 97 h 2181"/>
                <a:gd name="T14" fmla="*/ 302 w 307"/>
                <a:gd name="T15" fmla="*/ 133 h 2181"/>
                <a:gd name="T16" fmla="*/ 307 w 307"/>
                <a:gd name="T17" fmla="*/ 173 h 2181"/>
                <a:gd name="T18" fmla="*/ 307 w 307"/>
                <a:gd name="T19" fmla="*/ 2181 h 2181"/>
                <a:gd name="T20" fmla="*/ 3 w 307"/>
                <a:gd name="T21" fmla="*/ 2181 h 2181"/>
                <a:gd name="T22" fmla="*/ 3 w 307"/>
                <a:gd name="T23" fmla="*/ 35 h 2181"/>
                <a:gd name="T24" fmla="*/ 0 w 307"/>
                <a:gd name="T25" fmla="*/ 0 h 2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7" h="2181">
                  <a:moveTo>
                    <a:pt x="0" y="0"/>
                  </a:moveTo>
                  <a:lnTo>
                    <a:pt x="133" y="0"/>
                  </a:lnTo>
                  <a:lnTo>
                    <a:pt x="173" y="3"/>
                  </a:lnTo>
                  <a:lnTo>
                    <a:pt x="209" y="17"/>
                  </a:lnTo>
                  <a:lnTo>
                    <a:pt x="243" y="38"/>
                  </a:lnTo>
                  <a:lnTo>
                    <a:pt x="269" y="65"/>
                  </a:lnTo>
                  <a:lnTo>
                    <a:pt x="289" y="97"/>
                  </a:lnTo>
                  <a:lnTo>
                    <a:pt x="302" y="133"/>
                  </a:lnTo>
                  <a:lnTo>
                    <a:pt x="307" y="173"/>
                  </a:lnTo>
                  <a:lnTo>
                    <a:pt x="307" y="2181"/>
                  </a:lnTo>
                  <a:lnTo>
                    <a:pt x="3" y="2181"/>
                  </a:lnTo>
                  <a:lnTo>
                    <a:pt x="3" y="3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55" name="矩形 8"/>
          <p:cNvSpPr/>
          <p:nvPr/>
        </p:nvSpPr>
        <p:spPr>
          <a:xfrm>
            <a:off x="1321333" y="4770551"/>
            <a:ext cx="9337183" cy="843839"/>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Прямоугольник 27"/>
          <p:cNvSpPr>
            <a:spLocks noChangeArrowheads="1"/>
          </p:cNvSpPr>
          <p:nvPr/>
        </p:nvSpPr>
        <p:spPr bwMode="auto">
          <a:xfrm>
            <a:off x="2312645" y="4996409"/>
            <a:ext cx="704712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uk-UA" sz="2000" dirty="0" smtClean="0">
                <a:solidFill>
                  <a:schemeClr val="accent5">
                    <a:lumMod val="50000"/>
                  </a:schemeClr>
                </a:solidFill>
                <a:latin typeface="Century Gothic" panose="020B0502020202020204" pitchFamily="34" charset="0"/>
              </a:rPr>
              <a:t>МІКРОГРАНТ НАДАЄТЬСЯ У </a:t>
            </a:r>
            <a:r>
              <a:rPr lang="uk-UA" sz="2000" b="1" dirty="0" smtClean="0">
                <a:solidFill>
                  <a:schemeClr val="accent5">
                    <a:lumMod val="50000"/>
                  </a:schemeClr>
                </a:solidFill>
                <a:latin typeface="Century Gothic" panose="020B0502020202020204" pitchFamily="34" charset="0"/>
              </a:rPr>
              <a:t>БЕЗГОТІВКОВІЙ ФОРМІ</a:t>
            </a:r>
            <a:endParaRPr lang="uk-UA" sz="2000" b="1" dirty="0">
              <a:solidFill>
                <a:schemeClr val="accent5">
                  <a:lumMod val="50000"/>
                </a:schemeClr>
              </a:solidFill>
              <a:latin typeface="Century Gothic" panose="020B0502020202020204" pitchFamily="34" charset="0"/>
            </a:endParaRPr>
          </a:p>
        </p:txBody>
      </p:sp>
      <p:pic>
        <p:nvPicPr>
          <p:cNvPr id="5126" name="Picture 6" descr="C:\Мои документы\слайди\Піктограмки\іконки\free-icon-hryvnia-595172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46613" y="3527790"/>
            <a:ext cx="556684" cy="556684"/>
          </a:xfrm>
          <a:prstGeom prst="rect">
            <a:avLst/>
          </a:prstGeom>
          <a:noFill/>
          <a:extLst>
            <a:ext uri="{909E8E84-426E-40DD-AFC4-6F175D3DCCD1}">
              <a14:hiddenFill xmlns:a14="http://schemas.microsoft.com/office/drawing/2010/main">
                <a:solidFill>
                  <a:srgbClr val="FFFFFF"/>
                </a:solidFill>
              </a14:hiddenFill>
            </a:ext>
          </a:extLst>
        </p:spPr>
      </p:pic>
      <p:sp>
        <p:nvSpPr>
          <p:cNvPr id="29" name="Прямоугольник 27"/>
          <p:cNvSpPr>
            <a:spLocks noChangeArrowheads="1"/>
          </p:cNvSpPr>
          <p:nvPr/>
        </p:nvSpPr>
        <p:spPr bwMode="auto">
          <a:xfrm>
            <a:off x="1233577" y="737773"/>
            <a:ext cx="685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R="0" lvl="0" algn="ctr" defTabSz="914400" rtl="0" eaLnBrk="1" fontAlgn="base" latinLnBrk="0" hangingPunct="1">
              <a:spcBef>
                <a:spcPct val="0"/>
              </a:spcBef>
              <a:spcAft>
                <a:spcPct val="0"/>
              </a:spcAft>
              <a:buClrTx/>
              <a:buSzTx/>
              <a:tabLst/>
              <a:defRPr/>
            </a:pPr>
            <a:r>
              <a:rPr lang="uk-UA" altLang="uk-UA" sz="2400" b="1" dirty="0" smtClean="0">
                <a:solidFill>
                  <a:srgbClr val="002060"/>
                </a:solidFill>
                <a:latin typeface="Century Gothic" panose="020B0502020202020204" pitchFamily="34" charset="0"/>
              </a:rPr>
              <a:t>ЗАЯВУ НА ОТРИМАННЯ  МІКРОГРАНТУ ПОДАЮТЬ ОТРИМУВАЧІ:</a:t>
            </a:r>
            <a:endParaRPr lang="uk-UA" altLang="uk-UA" sz="2400" b="1" dirty="0">
              <a:solidFill>
                <a:srgbClr val="002060"/>
              </a:solidFill>
              <a:latin typeface="Century Gothic" panose="020B0502020202020204" pitchFamily="34" charset="0"/>
            </a:endParaRPr>
          </a:p>
        </p:txBody>
      </p:sp>
      <p:sp>
        <p:nvSpPr>
          <p:cNvPr id="31" name="圆角矩形 32"/>
          <p:cNvSpPr/>
          <p:nvPr/>
        </p:nvSpPr>
        <p:spPr>
          <a:xfrm>
            <a:off x="362902" y="1889489"/>
            <a:ext cx="3238222" cy="1148647"/>
          </a:xfrm>
          <a:prstGeom prst="roundRect">
            <a:avLst>
              <a:gd name="adj" fmla="val 50000"/>
            </a:avLst>
          </a:prstGeom>
          <a:noFill/>
          <a:ln>
            <a:solidFill>
              <a:srgbClr val="2F5E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endParaRPr>
          </a:p>
        </p:txBody>
      </p:sp>
      <p:sp>
        <p:nvSpPr>
          <p:cNvPr id="32" name="圆角矩形 32"/>
          <p:cNvSpPr/>
          <p:nvPr/>
        </p:nvSpPr>
        <p:spPr>
          <a:xfrm>
            <a:off x="3887197" y="1889488"/>
            <a:ext cx="3238222" cy="1148647"/>
          </a:xfrm>
          <a:prstGeom prst="roundRect">
            <a:avLst>
              <a:gd name="adj" fmla="val 50000"/>
            </a:avLst>
          </a:prstGeom>
          <a:noFill/>
          <a:ln>
            <a:solidFill>
              <a:srgbClr val="2F5E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endParaRPr>
          </a:p>
        </p:txBody>
      </p:sp>
      <p:sp>
        <p:nvSpPr>
          <p:cNvPr id="33" name="Прямоугольник 277"/>
          <p:cNvSpPr>
            <a:spLocks noChangeArrowheads="1"/>
          </p:cNvSpPr>
          <p:nvPr/>
        </p:nvSpPr>
        <p:spPr bwMode="auto">
          <a:xfrm>
            <a:off x="365774" y="1889489"/>
            <a:ext cx="323535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2880" tIns="91440" rIns="182880" bIns="91440">
            <a:spAutoFit/>
          </a:bodyPr>
          <a:lstStyle/>
          <a:p>
            <a:pPr lvl="0" algn="ctr">
              <a:buClr>
                <a:srgbClr val="0066CC"/>
              </a:buClr>
              <a:defRPr/>
            </a:pPr>
            <a:r>
              <a:rPr lang="uk-UA" sz="1600" dirty="0" smtClean="0">
                <a:solidFill>
                  <a:srgbClr val="4472C4">
                    <a:lumMod val="50000"/>
                  </a:srgbClr>
                </a:solidFill>
                <a:latin typeface="e-Ukraine" pitchFamily="50" charset="-52"/>
              </a:rPr>
              <a:t>фізичні особи, </a:t>
            </a:r>
            <a:r>
              <a:rPr lang="uk-UA" sz="1600" dirty="0">
                <a:solidFill>
                  <a:srgbClr val="4472C4">
                    <a:lumMod val="50000"/>
                  </a:srgbClr>
                </a:solidFill>
                <a:latin typeface="e-Ukraine" pitchFamily="50" charset="-52"/>
              </a:rPr>
              <a:t>які </a:t>
            </a:r>
            <a:endParaRPr lang="uk-UA" sz="1600" dirty="0" smtClean="0">
              <a:solidFill>
                <a:srgbClr val="4472C4">
                  <a:lumMod val="50000"/>
                </a:srgbClr>
              </a:solidFill>
              <a:latin typeface="e-Ukraine" pitchFamily="50" charset="-52"/>
            </a:endParaRPr>
          </a:p>
          <a:p>
            <a:pPr lvl="0" algn="ctr">
              <a:buClr>
                <a:srgbClr val="0066CC"/>
              </a:buClr>
              <a:defRPr/>
            </a:pPr>
            <a:r>
              <a:rPr lang="uk-UA" sz="1600" dirty="0" smtClean="0">
                <a:solidFill>
                  <a:srgbClr val="4472C4">
                    <a:lumMod val="50000"/>
                  </a:srgbClr>
                </a:solidFill>
                <a:latin typeface="e-Ukraine" pitchFamily="50" charset="-52"/>
              </a:rPr>
              <a:t>мають </a:t>
            </a:r>
            <a:r>
              <a:rPr lang="uk-UA" sz="1600" dirty="0">
                <a:solidFill>
                  <a:srgbClr val="4472C4">
                    <a:lumMod val="50000"/>
                  </a:srgbClr>
                </a:solidFill>
                <a:latin typeface="e-Ukraine" pitchFamily="50" charset="-52"/>
              </a:rPr>
              <a:t>намір розпочати підприємницьку </a:t>
            </a:r>
            <a:endParaRPr lang="uk-UA" sz="1600" dirty="0" smtClean="0">
              <a:solidFill>
                <a:srgbClr val="4472C4">
                  <a:lumMod val="50000"/>
                </a:srgbClr>
              </a:solidFill>
              <a:latin typeface="e-Ukraine" pitchFamily="50" charset="-52"/>
            </a:endParaRPr>
          </a:p>
          <a:p>
            <a:pPr lvl="0" algn="ctr">
              <a:buClr>
                <a:srgbClr val="0066CC"/>
              </a:buClr>
              <a:defRPr/>
            </a:pPr>
            <a:r>
              <a:rPr lang="uk-UA" sz="1600" dirty="0" smtClean="0">
                <a:solidFill>
                  <a:srgbClr val="4472C4">
                    <a:lumMod val="50000"/>
                  </a:srgbClr>
                </a:solidFill>
                <a:latin typeface="e-Ukraine" pitchFamily="50" charset="-52"/>
              </a:rPr>
              <a:t>діяльність </a:t>
            </a:r>
            <a:endParaRPr kumimoji="0" lang="uk-UA" sz="1600" u="none" strike="noStrike" kern="0" cap="none" spc="0" normalizeH="0" baseline="0" noProof="0" dirty="0" smtClean="0">
              <a:ln>
                <a:noFill/>
              </a:ln>
              <a:solidFill>
                <a:srgbClr val="4472C4">
                  <a:lumMod val="50000"/>
                </a:srgbClr>
              </a:solidFill>
              <a:effectLst/>
              <a:uLnTx/>
              <a:uFillTx/>
              <a:latin typeface="e-Ukraine" pitchFamily="50" charset="-52"/>
            </a:endParaRPr>
          </a:p>
        </p:txBody>
      </p:sp>
      <p:sp>
        <p:nvSpPr>
          <p:cNvPr id="35" name="圆角矩形 32"/>
          <p:cNvSpPr/>
          <p:nvPr/>
        </p:nvSpPr>
        <p:spPr>
          <a:xfrm>
            <a:off x="8091577" y="1889488"/>
            <a:ext cx="3010335" cy="1147805"/>
          </a:xfrm>
          <a:prstGeom prst="roundRect">
            <a:avLst>
              <a:gd name="adj" fmla="val 50000"/>
            </a:avLst>
          </a:prstGeom>
          <a:noFill/>
          <a:ln>
            <a:solidFill>
              <a:srgbClr val="2F5E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endParaRPr>
          </a:p>
        </p:txBody>
      </p:sp>
      <p:sp>
        <p:nvSpPr>
          <p:cNvPr id="4" name="Прямокутник 3"/>
          <p:cNvSpPr/>
          <p:nvPr/>
        </p:nvSpPr>
        <p:spPr>
          <a:xfrm>
            <a:off x="4154616" y="2140224"/>
            <a:ext cx="2832780" cy="646331"/>
          </a:xfrm>
          <a:prstGeom prst="rect">
            <a:avLst/>
          </a:prstGeom>
        </p:spPr>
        <p:txBody>
          <a:bodyPr wrap="square">
            <a:spAutoFit/>
          </a:bodyPr>
          <a:lstStyle/>
          <a:p>
            <a:pPr algn="ctr"/>
            <a:r>
              <a:rPr lang="uk-UA" dirty="0"/>
              <a:t>фізичні </a:t>
            </a:r>
            <a:r>
              <a:rPr lang="uk-UA" dirty="0" smtClean="0"/>
              <a:t>особи-підприємці- громадяни України</a:t>
            </a:r>
            <a:endParaRPr lang="uk-UA" dirty="0"/>
          </a:p>
        </p:txBody>
      </p:sp>
      <p:sp>
        <p:nvSpPr>
          <p:cNvPr id="5" name="Прямокутник 4"/>
          <p:cNvSpPr/>
          <p:nvPr/>
        </p:nvSpPr>
        <p:spPr>
          <a:xfrm>
            <a:off x="8091577" y="2012599"/>
            <a:ext cx="2691442" cy="830997"/>
          </a:xfrm>
          <a:prstGeom prst="rect">
            <a:avLst/>
          </a:prstGeom>
        </p:spPr>
        <p:txBody>
          <a:bodyPr wrap="square">
            <a:spAutoFit/>
          </a:bodyPr>
          <a:lstStyle/>
          <a:p>
            <a:pPr algn="ctr"/>
            <a:r>
              <a:rPr lang="uk-UA" sz="1600" dirty="0"/>
              <a:t>ю</a:t>
            </a:r>
            <a:r>
              <a:rPr lang="uk-UA" sz="1600" dirty="0" smtClean="0"/>
              <a:t>ридичні особи, кінцевими </a:t>
            </a:r>
            <a:r>
              <a:rPr lang="uk-UA" sz="1600" dirty="0" err="1" smtClean="0"/>
              <a:t>бенефіціарними</a:t>
            </a:r>
            <a:r>
              <a:rPr lang="uk-UA" sz="1600" dirty="0" smtClean="0"/>
              <a:t> власниками яких є громадяни </a:t>
            </a:r>
            <a:r>
              <a:rPr lang="uk-UA" sz="1600" dirty="0"/>
              <a:t>України</a:t>
            </a:r>
          </a:p>
        </p:txBody>
      </p:sp>
    </p:spTree>
    <p:extLst>
      <p:ext uri="{BB962C8B-B14F-4D97-AF65-F5344CB8AC3E}">
        <p14:creationId xmlns:p14="http://schemas.microsoft.com/office/powerpoint/2010/main" val="177002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heel(1)">
                                      <p:cBhvr>
                                        <p:cTn id="7" dur="2000"/>
                                        <p:tgtEl>
                                          <p:spTgt spid="17"/>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wheel(1)">
                                      <p:cBhvr>
                                        <p:cTn id="11" dur="2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5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Прямоугольник 27"/>
          <p:cNvSpPr>
            <a:spLocks noChangeArrowheads="1"/>
          </p:cNvSpPr>
          <p:nvPr/>
        </p:nvSpPr>
        <p:spPr bwMode="auto">
          <a:xfrm>
            <a:off x="457196" y="2023100"/>
            <a:ext cx="11283351" cy="954107"/>
          </a:xfrm>
          <a:prstGeom prst="rect">
            <a:avLst/>
          </a:prstGeom>
          <a:noFill/>
          <a:ln w="9525">
            <a:solidFill>
              <a:srgbClr val="FFC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180975">
              <a:buClr>
                <a:srgbClr val="FFC000"/>
              </a:buClr>
            </a:pPr>
            <a:r>
              <a:rPr lang="uk-UA" sz="1400" dirty="0">
                <a:solidFill>
                  <a:schemeClr val="accent5">
                    <a:lumMod val="50000"/>
                  </a:schemeClr>
                </a:solidFill>
                <a:latin typeface="Century Gothic" panose="020B0502020202020204" pitchFamily="34" charset="0"/>
              </a:rPr>
              <a:t>придбання меблів, обладнання, транспортних засобів (які будуть використовуватися в комерційних та виробничих цілях), необхідних для провадження господарської діяльності, що не підлягає відчуженню до виконання умов договору про надання гранту на створення або розвиток власного бізнесу (крім випадків відчуження внаслідок звернення стягнення на нього АТ “Ощадбанк” відповідно до договору застави);</a:t>
            </a:r>
          </a:p>
        </p:txBody>
      </p:sp>
      <p:grpSp>
        <p:nvGrpSpPr>
          <p:cNvPr id="13" name="Группа 12"/>
          <p:cNvGrpSpPr/>
          <p:nvPr/>
        </p:nvGrpSpPr>
        <p:grpSpPr>
          <a:xfrm>
            <a:off x="8471648" y="464049"/>
            <a:ext cx="3089886" cy="894605"/>
            <a:chOff x="8784893" y="245594"/>
            <a:chExt cx="3089886"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4893" y="466706"/>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817650" y="470966"/>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0" name="Прямоугольник 27"/>
          <p:cNvSpPr>
            <a:spLocks noChangeArrowheads="1"/>
          </p:cNvSpPr>
          <p:nvPr/>
        </p:nvSpPr>
        <p:spPr bwMode="auto">
          <a:xfrm>
            <a:off x="1863306" y="1593383"/>
            <a:ext cx="83935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R="0" lvl="0" algn="ctr" defTabSz="914400" rtl="0" eaLnBrk="1" fontAlgn="base" latinLnBrk="0" hangingPunct="1">
              <a:spcBef>
                <a:spcPct val="0"/>
              </a:spcBef>
              <a:spcAft>
                <a:spcPct val="0"/>
              </a:spcAft>
              <a:buClrTx/>
              <a:buSzTx/>
              <a:tabLst/>
              <a:defRPr/>
            </a:pPr>
            <a:r>
              <a:rPr lang="uk-UA" altLang="uk-UA" b="1" dirty="0" smtClean="0">
                <a:solidFill>
                  <a:srgbClr val="002060"/>
                </a:solidFill>
                <a:latin typeface="Century Gothic" panose="020B0502020202020204" pitchFamily="34" charset="0"/>
              </a:rPr>
              <a:t>НАПРЯМКИ ВИТРАТ, ЩО ПОКРИВАЮТЬСЯ ЗА РАХУНОК МІКРОГРАНТУ</a:t>
            </a:r>
            <a:endParaRPr lang="uk-UA" altLang="uk-UA" b="1" dirty="0">
              <a:solidFill>
                <a:srgbClr val="002060"/>
              </a:solidFill>
              <a:latin typeface="Century Gothic" panose="020B0502020202020204" pitchFamily="34" charset="0"/>
            </a:endParaRPr>
          </a:p>
        </p:txBody>
      </p:sp>
      <p:sp>
        <p:nvSpPr>
          <p:cNvPr id="47" name="Прямоугольник 27"/>
          <p:cNvSpPr>
            <a:spLocks noChangeArrowheads="1"/>
          </p:cNvSpPr>
          <p:nvPr/>
        </p:nvSpPr>
        <p:spPr bwMode="auto">
          <a:xfrm>
            <a:off x="457196" y="3003980"/>
            <a:ext cx="11283351" cy="523220"/>
          </a:xfrm>
          <a:prstGeom prst="rect">
            <a:avLst/>
          </a:prstGeom>
          <a:noFill/>
          <a:ln w="9525">
            <a:solidFill>
              <a:srgbClr val="FFC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180975">
              <a:buClr>
                <a:srgbClr val="FFC000"/>
              </a:buClr>
            </a:pPr>
            <a:r>
              <a:rPr lang="uk-UA" sz="1400" dirty="0" smtClean="0">
                <a:solidFill>
                  <a:schemeClr val="accent5">
                    <a:lumMod val="50000"/>
                  </a:schemeClr>
                </a:solidFill>
                <a:latin typeface="Century Gothic" panose="020B0502020202020204" pitchFamily="34" charset="0"/>
              </a:rPr>
              <a:t>закупівля ліцензійного програмного забезпечення (такі витрати повинні становити сумарно не більше 50 % розміру гранту);</a:t>
            </a:r>
            <a:endParaRPr lang="uk-UA" sz="1400" dirty="0">
              <a:solidFill>
                <a:schemeClr val="accent5">
                  <a:lumMod val="50000"/>
                </a:schemeClr>
              </a:solidFill>
              <a:latin typeface="Century Gothic" panose="020B0502020202020204" pitchFamily="34" charset="0"/>
            </a:endParaRPr>
          </a:p>
        </p:txBody>
      </p:sp>
      <p:sp>
        <p:nvSpPr>
          <p:cNvPr id="48" name="Прямоугольник 27"/>
          <p:cNvSpPr>
            <a:spLocks noChangeArrowheads="1"/>
          </p:cNvSpPr>
          <p:nvPr/>
        </p:nvSpPr>
        <p:spPr bwMode="auto">
          <a:xfrm>
            <a:off x="457196" y="3553973"/>
            <a:ext cx="11283351" cy="738664"/>
          </a:xfrm>
          <a:prstGeom prst="rect">
            <a:avLst/>
          </a:prstGeom>
          <a:noFill/>
          <a:ln w="9525">
            <a:solidFill>
              <a:srgbClr val="FFC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180975">
              <a:buClr>
                <a:srgbClr val="FFC000"/>
              </a:buClr>
            </a:pPr>
            <a:r>
              <a:rPr lang="uk-UA" sz="1400" dirty="0" smtClean="0">
                <a:solidFill>
                  <a:schemeClr val="accent5">
                    <a:lumMod val="50000"/>
                  </a:schemeClr>
                </a:solidFill>
                <a:latin typeface="Century Gothic" panose="020B0502020202020204" pitchFamily="34" charset="0"/>
              </a:rPr>
              <a:t>закупівля свійських тварин, птиці та бджіл, молодняка тварин та птиці, саджанців, багаторічних насаджень, посівного матеріалу, сировини, матеріалів, товарів та послуг, пов’язаних з реалізацією бізнес-плану (такі витрати повинні становити сумарно не більше 50 % розміру гранту);</a:t>
            </a:r>
            <a:endParaRPr lang="uk-UA" sz="1400" dirty="0">
              <a:solidFill>
                <a:schemeClr val="accent5">
                  <a:lumMod val="50000"/>
                </a:schemeClr>
              </a:solidFill>
              <a:latin typeface="Century Gothic" panose="020B0502020202020204" pitchFamily="34" charset="0"/>
            </a:endParaRPr>
          </a:p>
        </p:txBody>
      </p:sp>
      <p:sp>
        <p:nvSpPr>
          <p:cNvPr id="52" name="Прямоугольник 27"/>
          <p:cNvSpPr>
            <a:spLocks noChangeArrowheads="1"/>
          </p:cNvSpPr>
          <p:nvPr/>
        </p:nvSpPr>
        <p:spPr bwMode="auto">
          <a:xfrm>
            <a:off x="457196" y="4653960"/>
            <a:ext cx="11283351" cy="307777"/>
          </a:xfrm>
          <a:prstGeom prst="rect">
            <a:avLst/>
          </a:prstGeom>
          <a:noFill/>
          <a:ln w="9525">
            <a:solidFill>
              <a:srgbClr val="FFC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180975">
              <a:buClr>
                <a:srgbClr val="FFC000"/>
              </a:buClr>
            </a:pPr>
            <a:r>
              <a:rPr lang="uk-UA" sz="1400" dirty="0" smtClean="0">
                <a:solidFill>
                  <a:schemeClr val="accent5">
                    <a:lumMod val="50000"/>
                  </a:schemeClr>
                </a:solidFill>
                <a:latin typeface="Century Gothic" panose="020B0502020202020204" pitchFamily="34" charset="0"/>
              </a:rPr>
              <a:t>плата за оренду нежитлового приміщення (такі витрати повинні становити не більше 25 % розміру гранту);</a:t>
            </a:r>
          </a:p>
        </p:txBody>
      </p:sp>
      <p:sp>
        <p:nvSpPr>
          <p:cNvPr id="53" name="Прямоугольник 27"/>
          <p:cNvSpPr>
            <a:spLocks noChangeArrowheads="1"/>
          </p:cNvSpPr>
          <p:nvPr/>
        </p:nvSpPr>
        <p:spPr bwMode="auto">
          <a:xfrm>
            <a:off x="457194" y="4319410"/>
            <a:ext cx="11283351" cy="307777"/>
          </a:xfrm>
          <a:prstGeom prst="rect">
            <a:avLst/>
          </a:prstGeom>
          <a:noFill/>
          <a:ln w="9525">
            <a:solidFill>
              <a:srgbClr val="FFC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180975">
              <a:buClr>
                <a:srgbClr val="FFC000"/>
              </a:buClr>
            </a:pPr>
            <a:r>
              <a:rPr lang="uk-UA" sz="1400" dirty="0" smtClean="0">
                <a:solidFill>
                  <a:schemeClr val="accent5">
                    <a:lumMod val="50000"/>
                  </a:schemeClr>
                </a:solidFill>
                <a:latin typeface="Century Gothic" panose="020B0502020202020204" pitchFamily="34" charset="0"/>
              </a:rPr>
              <a:t>послуги з маркетингу та реклами (такі витрати повинні становити не більше 10 % розміру гранту);</a:t>
            </a:r>
            <a:endParaRPr lang="uk-UA" sz="1400" dirty="0">
              <a:solidFill>
                <a:schemeClr val="accent5">
                  <a:lumMod val="50000"/>
                </a:schemeClr>
              </a:solidFill>
              <a:latin typeface="Century Gothic" panose="020B0502020202020204" pitchFamily="34" charset="0"/>
            </a:endParaRPr>
          </a:p>
        </p:txBody>
      </p:sp>
      <p:sp>
        <p:nvSpPr>
          <p:cNvPr id="54" name="Прямоугольник 27"/>
          <p:cNvSpPr>
            <a:spLocks noChangeArrowheads="1"/>
          </p:cNvSpPr>
          <p:nvPr/>
        </p:nvSpPr>
        <p:spPr bwMode="auto">
          <a:xfrm>
            <a:off x="457196" y="4988510"/>
            <a:ext cx="11283351" cy="307777"/>
          </a:xfrm>
          <a:prstGeom prst="rect">
            <a:avLst/>
          </a:prstGeom>
          <a:noFill/>
          <a:ln w="9525">
            <a:solidFill>
              <a:srgbClr val="FFC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180975">
              <a:buClr>
                <a:srgbClr val="FFC000"/>
              </a:buClr>
            </a:pPr>
            <a:r>
              <a:rPr lang="uk-UA" sz="1400" dirty="0" smtClean="0">
                <a:solidFill>
                  <a:schemeClr val="accent5">
                    <a:lumMod val="50000"/>
                  </a:schemeClr>
                </a:solidFill>
                <a:latin typeface="Century Gothic" panose="020B0502020202020204" pitchFamily="34" charset="0"/>
              </a:rPr>
              <a:t>плата за оренду обладнання (такі витрати повинні становити не більше 10 % розміру гранту);</a:t>
            </a:r>
          </a:p>
        </p:txBody>
      </p:sp>
      <p:sp>
        <p:nvSpPr>
          <p:cNvPr id="55" name="Прямоугольник 27"/>
          <p:cNvSpPr>
            <a:spLocks noChangeArrowheads="1"/>
          </p:cNvSpPr>
          <p:nvPr/>
        </p:nvSpPr>
        <p:spPr bwMode="auto">
          <a:xfrm>
            <a:off x="457196" y="5323060"/>
            <a:ext cx="11283351" cy="523220"/>
          </a:xfrm>
          <a:prstGeom prst="rect">
            <a:avLst/>
          </a:prstGeom>
          <a:noFill/>
          <a:ln w="9525">
            <a:solidFill>
              <a:srgbClr val="FFC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180975">
              <a:buClr>
                <a:srgbClr val="FFC000"/>
              </a:buClr>
            </a:pPr>
            <a:r>
              <a:rPr lang="uk-UA" sz="1400" dirty="0" smtClean="0">
                <a:solidFill>
                  <a:schemeClr val="accent5">
                    <a:lumMod val="50000"/>
                  </a:schemeClr>
                </a:solidFill>
                <a:latin typeface="Century Gothic" panose="020B0502020202020204" pitchFamily="34" charset="0"/>
              </a:rPr>
              <a:t>лізинг обладнання, крім автомобілів, мотоциклів та інших транспортних засобів особистого користування (такі витрати повинні становити не більше 50 % загального розміру гранту);</a:t>
            </a:r>
          </a:p>
        </p:txBody>
      </p:sp>
      <p:sp>
        <p:nvSpPr>
          <p:cNvPr id="56" name="Прямоугольник 27"/>
          <p:cNvSpPr>
            <a:spLocks noChangeArrowheads="1"/>
          </p:cNvSpPr>
          <p:nvPr/>
        </p:nvSpPr>
        <p:spPr bwMode="auto">
          <a:xfrm>
            <a:off x="457196" y="5873056"/>
            <a:ext cx="11283351" cy="307777"/>
          </a:xfrm>
          <a:prstGeom prst="rect">
            <a:avLst/>
          </a:prstGeom>
          <a:noFill/>
          <a:ln w="9525">
            <a:solidFill>
              <a:srgbClr val="FFC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180975">
              <a:buClr>
                <a:srgbClr val="FFC000"/>
              </a:buClr>
            </a:pPr>
            <a:r>
              <a:rPr lang="uk-UA" sz="1400" dirty="0" smtClean="0">
                <a:solidFill>
                  <a:schemeClr val="accent5">
                    <a:lumMod val="50000"/>
                  </a:schemeClr>
                </a:solidFill>
                <a:latin typeface="Century Gothic" panose="020B0502020202020204" pitchFamily="34" charset="0"/>
              </a:rPr>
              <a:t>використання у підприємницькій діяльності прав інших суб’єктів господарювання (комерційна концесія)</a:t>
            </a:r>
          </a:p>
        </p:txBody>
      </p:sp>
      <p:grpSp>
        <p:nvGrpSpPr>
          <p:cNvPr id="33" name="Group 10"/>
          <p:cNvGrpSpPr>
            <a:grpSpLocks noChangeAspect="1"/>
          </p:cNvGrpSpPr>
          <p:nvPr/>
        </p:nvGrpSpPr>
        <p:grpSpPr bwMode="auto">
          <a:xfrm>
            <a:off x="490632" y="2086187"/>
            <a:ext cx="207356" cy="235495"/>
            <a:chOff x="118" y="1047"/>
            <a:chExt cx="1598" cy="1597"/>
          </a:xfrm>
          <a:solidFill>
            <a:schemeClr val="accent5"/>
          </a:solidFill>
          <a:effectLst>
            <a:outerShdw blurRad="50800" dist="38100" dir="5400000" algn="t" rotWithShape="0">
              <a:prstClr val="black">
                <a:alpha val="40000"/>
              </a:prstClr>
            </a:outerShdw>
          </a:effectLst>
        </p:grpSpPr>
        <p:sp>
          <p:nvSpPr>
            <p:cNvPr id="34" name="Freeform 12"/>
            <p:cNvSpPr>
              <a:spLocks/>
            </p:cNvSpPr>
            <p:nvPr/>
          </p:nvSpPr>
          <p:spPr bwMode="auto">
            <a:xfrm>
              <a:off x="118" y="1281"/>
              <a:ext cx="1363" cy="1363"/>
            </a:xfrm>
            <a:custGeom>
              <a:avLst/>
              <a:gdLst>
                <a:gd name="T0" fmla="*/ 115 w 4091"/>
                <a:gd name="T1" fmla="*/ 0 h 4087"/>
                <a:gd name="T2" fmla="*/ 3053 w 4091"/>
                <a:gd name="T3" fmla="*/ 0 h 4087"/>
                <a:gd name="T4" fmla="*/ 3084 w 4091"/>
                <a:gd name="T5" fmla="*/ 4 h 4087"/>
                <a:gd name="T6" fmla="*/ 3112 w 4091"/>
                <a:gd name="T7" fmla="*/ 16 h 4087"/>
                <a:gd name="T8" fmla="*/ 3135 w 4091"/>
                <a:gd name="T9" fmla="*/ 34 h 4087"/>
                <a:gd name="T10" fmla="*/ 3153 w 4091"/>
                <a:gd name="T11" fmla="*/ 57 h 4087"/>
                <a:gd name="T12" fmla="*/ 3164 w 4091"/>
                <a:gd name="T13" fmla="*/ 85 h 4087"/>
                <a:gd name="T14" fmla="*/ 3169 w 4091"/>
                <a:gd name="T15" fmla="*/ 116 h 4087"/>
                <a:gd name="T16" fmla="*/ 3164 w 4091"/>
                <a:gd name="T17" fmla="*/ 146 h 4087"/>
                <a:gd name="T18" fmla="*/ 3153 w 4091"/>
                <a:gd name="T19" fmla="*/ 173 h 4087"/>
                <a:gd name="T20" fmla="*/ 3135 w 4091"/>
                <a:gd name="T21" fmla="*/ 196 h 4087"/>
                <a:gd name="T22" fmla="*/ 3112 w 4091"/>
                <a:gd name="T23" fmla="*/ 215 h 4087"/>
                <a:gd name="T24" fmla="*/ 3084 w 4091"/>
                <a:gd name="T25" fmla="*/ 227 h 4087"/>
                <a:gd name="T26" fmla="*/ 3053 w 4091"/>
                <a:gd name="T27" fmla="*/ 230 h 4087"/>
                <a:gd name="T28" fmla="*/ 231 w 4091"/>
                <a:gd name="T29" fmla="*/ 230 h 4087"/>
                <a:gd name="T30" fmla="*/ 231 w 4091"/>
                <a:gd name="T31" fmla="*/ 3856 h 4087"/>
                <a:gd name="T32" fmla="*/ 3860 w 4091"/>
                <a:gd name="T33" fmla="*/ 3856 h 4087"/>
                <a:gd name="T34" fmla="*/ 3860 w 4091"/>
                <a:gd name="T35" fmla="*/ 977 h 4087"/>
                <a:gd name="T36" fmla="*/ 3864 w 4091"/>
                <a:gd name="T37" fmla="*/ 946 h 4087"/>
                <a:gd name="T38" fmla="*/ 3876 w 4091"/>
                <a:gd name="T39" fmla="*/ 918 h 4087"/>
                <a:gd name="T40" fmla="*/ 3895 w 4091"/>
                <a:gd name="T41" fmla="*/ 895 h 4087"/>
                <a:gd name="T42" fmla="*/ 3917 w 4091"/>
                <a:gd name="T43" fmla="*/ 877 h 4087"/>
                <a:gd name="T44" fmla="*/ 3945 w 4091"/>
                <a:gd name="T45" fmla="*/ 866 h 4087"/>
                <a:gd name="T46" fmla="*/ 3976 w 4091"/>
                <a:gd name="T47" fmla="*/ 861 h 4087"/>
                <a:gd name="T48" fmla="*/ 4006 w 4091"/>
                <a:gd name="T49" fmla="*/ 866 h 4087"/>
                <a:gd name="T50" fmla="*/ 4034 w 4091"/>
                <a:gd name="T51" fmla="*/ 877 h 4087"/>
                <a:gd name="T52" fmla="*/ 4057 w 4091"/>
                <a:gd name="T53" fmla="*/ 895 h 4087"/>
                <a:gd name="T54" fmla="*/ 4075 w 4091"/>
                <a:gd name="T55" fmla="*/ 918 h 4087"/>
                <a:gd name="T56" fmla="*/ 4087 w 4091"/>
                <a:gd name="T57" fmla="*/ 946 h 4087"/>
                <a:gd name="T58" fmla="*/ 4091 w 4091"/>
                <a:gd name="T59" fmla="*/ 977 h 4087"/>
                <a:gd name="T60" fmla="*/ 4091 w 4091"/>
                <a:gd name="T61" fmla="*/ 3972 h 4087"/>
                <a:gd name="T62" fmla="*/ 4087 w 4091"/>
                <a:gd name="T63" fmla="*/ 4002 h 4087"/>
                <a:gd name="T64" fmla="*/ 4075 w 4091"/>
                <a:gd name="T65" fmla="*/ 4030 h 4087"/>
                <a:gd name="T66" fmla="*/ 4057 w 4091"/>
                <a:gd name="T67" fmla="*/ 4052 h 4087"/>
                <a:gd name="T68" fmla="*/ 4034 w 4091"/>
                <a:gd name="T69" fmla="*/ 4071 h 4087"/>
                <a:gd name="T70" fmla="*/ 4006 w 4091"/>
                <a:gd name="T71" fmla="*/ 4083 h 4087"/>
                <a:gd name="T72" fmla="*/ 3976 w 4091"/>
                <a:gd name="T73" fmla="*/ 4087 h 4087"/>
                <a:gd name="T74" fmla="*/ 115 w 4091"/>
                <a:gd name="T75" fmla="*/ 4087 h 4087"/>
                <a:gd name="T76" fmla="*/ 84 w 4091"/>
                <a:gd name="T77" fmla="*/ 4083 h 4087"/>
                <a:gd name="T78" fmla="*/ 57 w 4091"/>
                <a:gd name="T79" fmla="*/ 4071 h 4087"/>
                <a:gd name="T80" fmla="*/ 33 w 4091"/>
                <a:gd name="T81" fmla="*/ 4052 h 4087"/>
                <a:gd name="T82" fmla="*/ 16 w 4091"/>
                <a:gd name="T83" fmla="*/ 4030 h 4087"/>
                <a:gd name="T84" fmla="*/ 4 w 4091"/>
                <a:gd name="T85" fmla="*/ 4002 h 4087"/>
                <a:gd name="T86" fmla="*/ 0 w 4091"/>
                <a:gd name="T87" fmla="*/ 3972 h 4087"/>
                <a:gd name="T88" fmla="*/ 0 w 4091"/>
                <a:gd name="T89" fmla="*/ 116 h 4087"/>
                <a:gd name="T90" fmla="*/ 4 w 4091"/>
                <a:gd name="T91" fmla="*/ 85 h 4087"/>
                <a:gd name="T92" fmla="*/ 16 w 4091"/>
                <a:gd name="T93" fmla="*/ 57 h 4087"/>
                <a:gd name="T94" fmla="*/ 33 w 4091"/>
                <a:gd name="T95" fmla="*/ 34 h 4087"/>
                <a:gd name="T96" fmla="*/ 57 w 4091"/>
                <a:gd name="T97" fmla="*/ 16 h 4087"/>
                <a:gd name="T98" fmla="*/ 84 w 4091"/>
                <a:gd name="T99" fmla="*/ 4 h 4087"/>
                <a:gd name="T100" fmla="*/ 115 w 4091"/>
                <a:gd name="T101" fmla="*/ 0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91" h="4087">
                  <a:moveTo>
                    <a:pt x="115" y="0"/>
                  </a:moveTo>
                  <a:lnTo>
                    <a:pt x="3053" y="0"/>
                  </a:lnTo>
                  <a:lnTo>
                    <a:pt x="3084" y="4"/>
                  </a:lnTo>
                  <a:lnTo>
                    <a:pt x="3112" y="16"/>
                  </a:lnTo>
                  <a:lnTo>
                    <a:pt x="3135" y="34"/>
                  </a:lnTo>
                  <a:lnTo>
                    <a:pt x="3153" y="57"/>
                  </a:lnTo>
                  <a:lnTo>
                    <a:pt x="3164" y="85"/>
                  </a:lnTo>
                  <a:lnTo>
                    <a:pt x="3169" y="116"/>
                  </a:lnTo>
                  <a:lnTo>
                    <a:pt x="3164" y="146"/>
                  </a:lnTo>
                  <a:lnTo>
                    <a:pt x="3153" y="173"/>
                  </a:lnTo>
                  <a:lnTo>
                    <a:pt x="3135" y="196"/>
                  </a:lnTo>
                  <a:lnTo>
                    <a:pt x="3112" y="215"/>
                  </a:lnTo>
                  <a:lnTo>
                    <a:pt x="3084" y="227"/>
                  </a:lnTo>
                  <a:lnTo>
                    <a:pt x="3053" y="230"/>
                  </a:lnTo>
                  <a:lnTo>
                    <a:pt x="231" y="230"/>
                  </a:lnTo>
                  <a:lnTo>
                    <a:pt x="231" y="3856"/>
                  </a:lnTo>
                  <a:lnTo>
                    <a:pt x="3860" y="3856"/>
                  </a:lnTo>
                  <a:lnTo>
                    <a:pt x="3860" y="977"/>
                  </a:lnTo>
                  <a:lnTo>
                    <a:pt x="3864" y="946"/>
                  </a:lnTo>
                  <a:lnTo>
                    <a:pt x="3876" y="918"/>
                  </a:lnTo>
                  <a:lnTo>
                    <a:pt x="3895" y="895"/>
                  </a:lnTo>
                  <a:lnTo>
                    <a:pt x="3917" y="877"/>
                  </a:lnTo>
                  <a:lnTo>
                    <a:pt x="3945" y="866"/>
                  </a:lnTo>
                  <a:lnTo>
                    <a:pt x="3976" y="861"/>
                  </a:lnTo>
                  <a:lnTo>
                    <a:pt x="4006" y="866"/>
                  </a:lnTo>
                  <a:lnTo>
                    <a:pt x="4034" y="877"/>
                  </a:lnTo>
                  <a:lnTo>
                    <a:pt x="4057" y="895"/>
                  </a:lnTo>
                  <a:lnTo>
                    <a:pt x="4075" y="918"/>
                  </a:lnTo>
                  <a:lnTo>
                    <a:pt x="4087" y="946"/>
                  </a:lnTo>
                  <a:lnTo>
                    <a:pt x="4091" y="977"/>
                  </a:lnTo>
                  <a:lnTo>
                    <a:pt x="4091" y="3972"/>
                  </a:lnTo>
                  <a:lnTo>
                    <a:pt x="4087" y="4002"/>
                  </a:lnTo>
                  <a:lnTo>
                    <a:pt x="4075" y="4030"/>
                  </a:lnTo>
                  <a:lnTo>
                    <a:pt x="4057" y="4052"/>
                  </a:lnTo>
                  <a:lnTo>
                    <a:pt x="4034" y="4071"/>
                  </a:lnTo>
                  <a:lnTo>
                    <a:pt x="4006" y="4083"/>
                  </a:lnTo>
                  <a:lnTo>
                    <a:pt x="3976" y="4087"/>
                  </a:lnTo>
                  <a:lnTo>
                    <a:pt x="115" y="4087"/>
                  </a:lnTo>
                  <a:lnTo>
                    <a:pt x="84" y="4083"/>
                  </a:lnTo>
                  <a:lnTo>
                    <a:pt x="57" y="4071"/>
                  </a:lnTo>
                  <a:lnTo>
                    <a:pt x="33" y="4052"/>
                  </a:lnTo>
                  <a:lnTo>
                    <a:pt x="16" y="4030"/>
                  </a:lnTo>
                  <a:lnTo>
                    <a:pt x="4" y="4002"/>
                  </a:lnTo>
                  <a:lnTo>
                    <a:pt x="0" y="3972"/>
                  </a:lnTo>
                  <a:lnTo>
                    <a:pt x="0" y="116"/>
                  </a:lnTo>
                  <a:lnTo>
                    <a:pt x="4" y="85"/>
                  </a:lnTo>
                  <a:lnTo>
                    <a:pt x="16" y="57"/>
                  </a:lnTo>
                  <a:lnTo>
                    <a:pt x="33" y="34"/>
                  </a:lnTo>
                  <a:lnTo>
                    <a:pt x="57" y="16"/>
                  </a:lnTo>
                  <a:lnTo>
                    <a:pt x="84" y="4"/>
                  </a:lnTo>
                  <a:lnTo>
                    <a:pt x="1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13"/>
            <p:cNvSpPr>
              <a:spLocks/>
            </p:cNvSpPr>
            <p:nvPr/>
          </p:nvSpPr>
          <p:spPr bwMode="auto">
            <a:xfrm>
              <a:off x="315" y="1047"/>
              <a:ext cx="1401" cy="1120"/>
            </a:xfrm>
            <a:custGeom>
              <a:avLst/>
              <a:gdLst>
                <a:gd name="T0" fmla="*/ 4101 w 4203"/>
                <a:gd name="T1" fmla="*/ 0 h 3360"/>
                <a:gd name="T2" fmla="*/ 4126 w 4203"/>
                <a:gd name="T3" fmla="*/ 6 h 3360"/>
                <a:gd name="T4" fmla="*/ 4149 w 4203"/>
                <a:gd name="T5" fmla="*/ 16 h 3360"/>
                <a:gd name="T6" fmla="*/ 4170 w 4203"/>
                <a:gd name="T7" fmla="*/ 33 h 3360"/>
                <a:gd name="T8" fmla="*/ 4186 w 4203"/>
                <a:gd name="T9" fmla="*/ 54 h 3360"/>
                <a:gd name="T10" fmla="*/ 4197 w 4203"/>
                <a:gd name="T11" fmla="*/ 77 h 3360"/>
                <a:gd name="T12" fmla="*/ 4203 w 4203"/>
                <a:gd name="T13" fmla="*/ 102 h 3360"/>
                <a:gd name="T14" fmla="*/ 4203 w 4203"/>
                <a:gd name="T15" fmla="*/ 127 h 3360"/>
                <a:gd name="T16" fmla="*/ 4197 w 4203"/>
                <a:gd name="T17" fmla="*/ 152 h 3360"/>
                <a:gd name="T18" fmla="*/ 4186 w 4203"/>
                <a:gd name="T19" fmla="*/ 175 h 3360"/>
                <a:gd name="T20" fmla="*/ 4170 w 4203"/>
                <a:gd name="T21" fmla="*/ 196 h 3360"/>
                <a:gd name="T22" fmla="*/ 1035 w 4203"/>
                <a:gd name="T23" fmla="*/ 3326 h 3360"/>
                <a:gd name="T24" fmla="*/ 1018 w 4203"/>
                <a:gd name="T25" fmla="*/ 3341 h 3360"/>
                <a:gd name="T26" fmla="*/ 997 w 4203"/>
                <a:gd name="T27" fmla="*/ 3351 h 3360"/>
                <a:gd name="T28" fmla="*/ 975 w 4203"/>
                <a:gd name="T29" fmla="*/ 3359 h 3360"/>
                <a:gd name="T30" fmla="*/ 953 w 4203"/>
                <a:gd name="T31" fmla="*/ 3360 h 3360"/>
                <a:gd name="T32" fmla="*/ 931 w 4203"/>
                <a:gd name="T33" fmla="*/ 3359 h 3360"/>
                <a:gd name="T34" fmla="*/ 911 w 4203"/>
                <a:gd name="T35" fmla="*/ 3351 h 3360"/>
                <a:gd name="T36" fmla="*/ 890 w 4203"/>
                <a:gd name="T37" fmla="*/ 3341 h 3360"/>
                <a:gd name="T38" fmla="*/ 873 w 4203"/>
                <a:gd name="T39" fmla="*/ 3326 h 3360"/>
                <a:gd name="T40" fmla="*/ 34 w 4203"/>
                <a:gd name="T41" fmla="*/ 2488 h 3360"/>
                <a:gd name="T42" fmla="*/ 17 w 4203"/>
                <a:gd name="T43" fmla="*/ 2468 h 3360"/>
                <a:gd name="T44" fmla="*/ 6 w 4203"/>
                <a:gd name="T45" fmla="*/ 2445 h 3360"/>
                <a:gd name="T46" fmla="*/ 0 w 4203"/>
                <a:gd name="T47" fmla="*/ 2420 h 3360"/>
                <a:gd name="T48" fmla="*/ 0 w 4203"/>
                <a:gd name="T49" fmla="*/ 2395 h 3360"/>
                <a:gd name="T50" fmla="*/ 6 w 4203"/>
                <a:gd name="T51" fmla="*/ 2370 h 3360"/>
                <a:gd name="T52" fmla="*/ 17 w 4203"/>
                <a:gd name="T53" fmla="*/ 2347 h 3360"/>
                <a:gd name="T54" fmla="*/ 34 w 4203"/>
                <a:gd name="T55" fmla="*/ 2325 h 3360"/>
                <a:gd name="T56" fmla="*/ 55 w 4203"/>
                <a:gd name="T57" fmla="*/ 2309 h 3360"/>
                <a:gd name="T58" fmla="*/ 78 w 4203"/>
                <a:gd name="T59" fmla="*/ 2298 h 3360"/>
                <a:gd name="T60" fmla="*/ 103 w 4203"/>
                <a:gd name="T61" fmla="*/ 2293 h 3360"/>
                <a:gd name="T62" fmla="*/ 128 w 4203"/>
                <a:gd name="T63" fmla="*/ 2293 h 3360"/>
                <a:gd name="T64" fmla="*/ 153 w 4203"/>
                <a:gd name="T65" fmla="*/ 2298 h 3360"/>
                <a:gd name="T66" fmla="*/ 176 w 4203"/>
                <a:gd name="T67" fmla="*/ 2309 h 3360"/>
                <a:gd name="T68" fmla="*/ 197 w 4203"/>
                <a:gd name="T69" fmla="*/ 2325 h 3360"/>
                <a:gd name="T70" fmla="*/ 953 w 4203"/>
                <a:gd name="T71" fmla="*/ 3082 h 3360"/>
                <a:gd name="T72" fmla="*/ 4007 w 4203"/>
                <a:gd name="T73" fmla="*/ 33 h 3360"/>
                <a:gd name="T74" fmla="*/ 4028 w 4203"/>
                <a:gd name="T75" fmla="*/ 16 h 3360"/>
                <a:gd name="T76" fmla="*/ 4051 w 4203"/>
                <a:gd name="T77" fmla="*/ 6 h 3360"/>
                <a:gd name="T78" fmla="*/ 4076 w 4203"/>
                <a:gd name="T79" fmla="*/ 0 h 3360"/>
                <a:gd name="T80" fmla="*/ 4101 w 4203"/>
                <a:gd name="T81" fmla="*/ 0 h 3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03" h="3360">
                  <a:moveTo>
                    <a:pt x="4101" y="0"/>
                  </a:moveTo>
                  <a:lnTo>
                    <a:pt x="4126" y="6"/>
                  </a:lnTo>
                  <a:lnTo>
                    <a:pt x="4149" y="16"/>
                  </a:lnTo>
                  <a:lnTo>
                    <a:pt x="4170" y="33"/>
                  </a:lnTo>
                  <a:lnTo>
                    <a:pt x="4186" y="54"/>
                  </a:lnTo>
                  <a:lnTo>
                    <a:pt x="4197" y="77"/>
                  </a:lnTo>
                  <a:lnTo>
                    <a:pt x="4203" y="102"/>
                  </a:lnTo>
                  <a:lnTo>
                    <a:pt x="4203" y="127"/>
                  </a:lnTo>
                  <a:lnTo>
                    <a:pt x="4197" y="152"/>
                  </a:lnTo>
                  <a:lnTo>
                    <a:pt x="4186" y="175"/>
                  </a:lnTo>
                  <a:lnTo>
                    <a:pt x="4170" y="196"/>
                  </a:lnTo>
                  <a:lnTo>
                    <a:pt x="1035" y="3326"/>
                  </a:lnTo>
                  <a:lnTo>
                    <a:pt x="1018" y="3341"/>
                  </a:lnTo>
                  <a:lnTo>
                    <a:pt x="997" y="3351"/>
                  </a:lnTo>
                  <a:lnTo>
                    <a:pt x="975" y="3359"/>
                  </a:lnTo>
                  <a:lnTo>
                    <a:pt x="953" y="3360"/>
                  </a:lnTo>
                  <a:lnTo>
                    <a:pt x="931" y="3359"/>
                  </a:lnTo>
                  <a:lnTo>
                    <a:pt x="911" y="3351"/>
                  </a:lnTo>
                  <a:lnTo>
                    <a:pt x="890" y="3341"/>
                  </a:lnTo>
                  <a:lnTo>
                    <a:pt x="873" y="3326"/>
                  </a:lnTo>
                  <a:lnTo>
                    <a:pt x="34" y="2488"/>
                  </a:lnTo>
                  <a:lnTo>
                    <a:pt x="17" y="2468"/>
                  </a:lnTo>
                  <a:lnTo>
                    <a:pt x="6" y="2445"/>
                  </a:lnTo>
                  <a:lnTo>
                    <a:pt x="0" y="2420"/>
                  </a:lnTo>
                  <a:lnTo>
                    <a:pt x="0" y="2395"/>
                  </a:lnTo>
                  <a:lnTo>
                    <a:pt x="6" y="2370"/>
                  </a:lnTo>
                  <a:lnTo>
                    <a:pt x="17" y="2347"/>
                  </a:lnTo>
                  <a:lnTo>
                    <a:pt x="34" y="2325"/>
                  </a:lnTo>
                  <a:lnTo>
                    <a:pt x="55" y="2309"/>
                  </a:lnTo>
                  <a:lnTo>
                    <a:pt x="78" y="2298"/>
                  </a:lnTo>
                  <a:lnTo>
                    <a:pt x="103" y="2293"/>
                  </a:lnTo>
                  <a:lnTo>
                    <a:pt x="128" y="2293"/>
                  </a:lnTo>
                  <a:lnTo>
                    <a:pt x="153" y="2298"/>
                  </a:lnTo>
                  <a:lnTo>
                    <a:pt x="176" y="2309"/>
                  </a:lnTo>
                  <a:lnTo>
                    <a:pt x="197" y="2325"/>
                  </a:lnTo>
                  <a:lnTo>
                    <a:pt x="953" y="3082"/>
                  </a:lnTo>
                  <a:lnTo>
                    <a:pt x="4007" y="33"/>
                  </a:lnTo>
                  <a:lnTo>
                    <a:pt x="4028" y="16"/>
                  </a:lnTo>
                  <a:lnTo>
                    <a:pt x="4051" y="6"/>
                  </a:lnTo>
                  <a:lnTo>
                    <a:pt x="4076" y="0"/>
                  </a:lnTo>
                  <a:lnTo>
                    <a:pt x="41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6" name="Group 10"/>
          <p:cNvGrpSpPr>
            <a:grpSpLocks noChangeAspect="1"/>
          </p:cNvGrpSpPr>
          <p:nvPr/>
        </p:nvGrpSpPr>
        <p:grpSpPr bwMode="auto">
          <a:xfrm>
            <a:off x="515282" y="3066506"/>
            <a:ext cx="207356" cy="235495"/>
            <a:chOff x="118" y="1047"/>
            <a:chExt cx="1598" cy="1597"/>
          </a:xfrm>
          <a:solidFill>
            <a:schemeClr val="accent5"/>
          </a:solidFill>
          <a:effectLst>
            <a:outerShdw blurRad="50800" dist="38100" dir="5400000" algn="t" rotWithShape="0">
              <a:prstClr val="black">
                <a:alpha val="40000"/>
              </a:prstClr>
            </a:outerShdw>
          </a:effectLst>
        </p:grpSpPr>
        <p:sp>
          <p:nvSpPr>
            <p:cNvPr id="37" name="Freeform 12"/>
            <p:cNvSpPr>
              <a:spLocks/>
            </p:cNvSpPr>
            <p:nvPr/>
          </p:nvSpPr>
          <p:spPr bwMode="auto">
            <a:xfrm>
              <a:off x="118" y="1281"/>
              <a:ext cx="1363" cy="1363"/>
            </a:xfrm>
            <a:custGeom>
              <a:avLst/>
              <a:gdLst>
                <a:gd name="T0" fmla="*/ 115 w 4091"/>
                <a:gd name="T1" fmla="*/ 0 h 4087"/>
                <a:gd name="T2" fmla="*/ 3053 w 4091"/>
                <a:gd name="T3" fmla="*/ 0 h 4087"/>
                <a:gd name="T4" fmla="*/ 3084 w 4091"/>
                <a:gd name="T5" fmla="*/ 4 h 4087"/>
                <a:gd name="T6" fmla="*/ 3112 w 4091"/>
                <a:gd name="T7" fmla="*/ 16 h 4087"/>
                <a:gd name="T8" fmla="*/ 3135 w 4091"/>
                <a:gd name="T9" fmla="*/ 34 h 4087"/>
                <a:gd name="T10" fmla="*/ 3153 w 4091"/>
                <a:gd name="T11" fmla="*/ 57 h 4087"/>
                <a:gd name="T12" fmla="*/ 3164 w 4091"/>
                <a:gd name="T13" fmla="*/ 85 h 4087"/>
                <a:gd name="T14" fmla="*/ 3169 w 4091"/>
                <a:gd name="T15" fmla="*/ 116 h 4087"/>
                <a:gd name="T16" fmla="*/ 3164 w 4091"/>
                <a:gd name="T17" fmla="*/ 146 h 4087"/>
                <a:gd name="T18" fmla="*/ 3153 w 4091"/>
                <a:gd name="T19" fmla="*/ 173 h 4087"/>
                <a:gd name="T20" fmla="*/ 3135 w 4091"/>
                <a:gd name="T21" fmla="*/ 196 h 4087"/>
                <a:gd name="T22" fmla="*/ 3112 w 4091"/>
                <a:gd name="T23" fmla="*/ 215 h 4087"/>
                <a:gd name="T24" fmla="*/ 3084 w 4091"/>
                <a:gd name="T25" fmla="*/ 227 h 4087"/>
                <a:gd name="T26" fmla="*/ 3053 w 4091"/>
                <a:gd name="T27" fmla="*/ 230 h 4087"/>
                <a:gd name="T28" fmla="*/ 231 w 4091"/>
                <a:gd name="T29" fmla="*/ 230 h 4087"/>
                <a:gd name="T30" fmla="*/ 231 w 4091"/>
                <a:gd name="T31" fmla="*/ 3856 h 4087"/>
                <a:gd name="T32" fmla="*/ 3860 w 4091"/>
                <a:gd name="T33" fmla="*/ 3856 h 4087"/>
                <a:gd name="T34" fmla="*/ 3860 w 4091"/>
                <a:gd name="T35" fmla="*/ 977 h 4087"/>
                <a:gd name="T36" fmla="*/ 3864 w 4091"/>
                <a:gd name="T37" fmla="*/ 946 h 4087"/>
                <a:gd name="T38" fmla="*/ 3876 w 4091"/>
                <a:gd name="T39" fmla="*/ 918 h 4087"/>
                <a:gd name="T40" fmla="*/ 3895 w 4091"/>
                <a:gd name="T41" fmla="*/ 895 h 4087"/>
                <a:gd name="T42" fmla="*/ 3917 w 4091"/>
                <a:gd name="T43" fmla="*/ 877 h 4087"/>
                <a:gd name="T44" fmla="*/ 3945 w 4091"/>
                <a:gd name="T45" fmla="*/ 866 h 4087"/>
                <a:gd name="T46" fmla="*/ 3976 w 4091"/>
                <a:gd name="T47" fmla="*/ 861 h 4087"/>
                <a:gd name="T48" fmla="*/ 4006 w 4091"/>
                <a:gd name="T49" fmla="*/ 866 h 4087"/>
                <a:gd name="T50" fmla="*/ 4034 w 4091"/>
                <a:gd name="T51" fmla="*/ 877 h 4087"/>
                <a:gd name="T52" fmla="*/ 4057 w 4091"/>
                <a:gd name="T53" fmla="*/ 895 h 4087"/>
                <a:gd name="T54" fmla="*/ 4075 w 4091"/>
                <a:gd name="T55" fmla="*/ 918 h 4087"/>
                <a:gd name="T56" fmla="*/ 4087 w 4091"/>
                <a:gd name="T57" fmla="*/ 946 h 4087"/>
                <a:gd name="T58" fmla="*/ 4091 w 4091"/>
                <a:gd name="T59" fmla="*/ 977 h 4087"/>
                <a:gd name="T60" fmla="*/ 4091 w 4091"/>
                <a:gd name="T61" fmla="*/ 3972 h 4087"/>
                <a:gd name="T62" fmla="*/ 4087 w 4091"/>
                <a:gd name="T63" fmla="*/ 4002 h 4087"/>
                <a:gd name="T64" fmla="*/ 4075 w 4091"/>
                <a:gd name="T65" fmla="*/ 4030 h 4087"/>
                <a:gd name="T66" fmla="*/ 4057 w 4091"/>
                <a:gd name="T67" fmla="*/ 4052 h 4087"/>
                <a:gd name="T68" fmla="*/ 4034 w 4091"/>
                <a:gd name="T69" fmla="*/ 4071 h 4087"/>
                <a:gd name="T70" fmla="*/ 4006 w 4091"/>
                <a:gd name="T71" fmla="*/ 4083 h 4087"/>
                <a:gd name="T72" fmla="*/ 3976 w 4091"/>
                <a:gd name="T73" fmla="*/ 4087 h 4087"/>
                <a:gd name="T74" fmla="*/ 115 w 4091"/>
                <a:gd name="T75" fmla="*/ 4087 h 4087"/>
                <a:gd name="T76" fmla="*/ 84 w 4091"/>
                <a:gd name="T77" fmla="*/ 4083 h 4087"/>
                <a:gd name="T78" fmla="*/ 57 w 4091"/>
                <a:gd name="T79" fmla="*/ 4071 h 4087"/>
                <a:gd name="T80" fmla="*/ 33 w 4091"/>
                <a:gd name="T81" fmla="*/ 4052 h 4087"/>
                <a:gd name="T82" fmla="*/ 16 w 4091"/>
                <a:gd name="T83" fmla="*/ 4030 h 4087"/>
                <a:gd name="T84" fmla="*/ 4 w 4091"/>
                <a:gd name="T85" fmla="*/ 4002 h 4087"/>
                <a:gd name="T86" fmla="*/ 0 w 4091"/>
                <a:gd name="T87" fmla="*/ 3972 h 4087"/>
                <a:gd name="T88" fmla="*/ 0 w 4091"/>
                <a:gd name="T89" fmla="*/ 116 h 4087"/>
                <a:gd name="T90" fmla="*/ 4 w 4091"/>
                <a:gd name="T91" fmla="*/ 85 h 4087"/>
                <a:gd name="T92" fmla="*/ 16 w 4091"/>
                <a:gd name="T93" fmla="*/ 57 h 4087"/>
                <a:gd name="T94" fmla="*/ 33 w 4091"/>
                <a:gd name="T95" fmla="*/ 34 h 4087"/>
                <a:gd name="T96" fmla="*/ 57 w 4091"/>
                <a:gd name="T97" fmla="*/ 16 h 4087"/>
                <a:gd name="T98" fmla="*/ 84 w 4091"/>
                <a:gd name="T99" fmla="*/ 4 h 4087"/>
                <a:gd name="T100" fmla="*/ 115 w 4091"/>
                <a:gd name="T101" fmla="*/ 0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91" h="4087">
                  <a:moveTo>
                    <a:pt x="115" y="0"/>
                  </a:moveTo>
                  <a:lnTo>
                    <a:pt x="3053" y="0"/>
                  </a:lnTo>
                  <a:lnTo>
                    <a:pt x="3084" y="4"/>
                  </a:lnTo>
                  <a:lnTo>
                    <a:pt x="3112" y="16"/>
                  </a:lnTo>
                  <a:lnTo>
                    <a:pt x="3135" y="34"/>
                  </a:lnTo>
                  <a:lnTo>
                    <a:pt x="3153" y="57"/>
                  </a:lnTo>
                  <a:lnTo>
                    <a:pt x="3164" y="85"/>
                  </a:lnTo>
                  <a:lnTo>
                    <a:pt x="3169" y="116"/>
                  </a:lnTo>
                  <a:lnTo>
                    <a:pt x="3164" y="146"/>
                  </a:lnTo>
                  <a:lnTo>
                    <a:pt x="3153" y="173"/>
                  </a:lnTo>
                  <a:lnTo>
                    <a:pt x="3135" y="196"/>
                  </a:lnTo>
                  <a:lnTo>
                    <a:pt x="3112" y="215"/>
                  </a:lnTo>
                  <a:lnTo>
                    <a:pt x="3084" y="227"/>
                  </a:lnTo>
                  <a:lnTo>
                    <a:pt x="3053" y="230"/>
                  </a:lnTo>
                  <a:lnTo>
                    <a:pt x="231" y="230"/>
                  </a:lnTo>
                  <a:lnTo>
                    <a:pt x="231" y="3856"/>
                  </a:lnTo>
                  <a:lnTo>
                    <a:pt x="3860" y="3856"/>
                  </a:lnTo>
                  <a:lnTo>
                    <a:pt x="3860" y="977"/>
                  </a:lnTo>
                  <a:lnTo>
                    <a:pt x="3864" y="946"/>
                  </a:lnTo>
                  <a:lnTo>
                    <a:pt x="3876" y="918"/>
                  </a:lnTo>
                  <a:lnTo>
                    <a:pt x="3895" y="895"/>
                  </a:lnTo>
                  <a:lnTo>
                    <a:pt x="3917" y="877"/>
                  </a:lnTo>
                  <a:lnTo>
                    <a:pt x="3945" y="866"/>
                  </a:lnTo>
                  <a:lnTo>
                    <a:pt x="3976" y="861"/>
                  </a:lnTo>
                  <a:lnTo>
                    <a:pt x="4006" y="866"/>
                  </a:lnTo>
                  <a:lnTo>
                    <a:pt x="4034" y="877"/>
                  </a:lnTo>
                  <a:lnTo>
                    <a:pt x="4057" y="895"/>
                  </a:lnTo>
                  <a:lnTo>
                    <a:pt x="4075" y="918"/>
                  </a:lnTo>
                  <a:lnTo>
                    <a:pt x="4087" y="946"/>
                  </a:lnTo>
                  <a:lnTo>
                    <a:pt x="4091" y="977"/>
                  </a:lnTo>
                  <a:lnTo>
                    <a:pt x="4091" y="3972"/>
                  </a:lnTo>
                  <a:lnTo>
                    <a:pt x="4087" y="4002"/>
                  </a:lnTo>
                  <a:lnTo>
                    <a:pt x="4075" y="4030"/>
                  </a:lnTo>
                  <a:lnTo>
                    <a:pt x="4057" y="4052"/>
                  </a:lnTo>
                  <a:lnTo>
                    <a:pt x="4034" y="4071"/>
                  </a:lnTo>
                  <a:lnTo>
                    <a:pt x="4006" y="4083"/>
                  </a:lnTo>
                  <a:lnTo>
                    <a:pt x="3976" y="4087"/>
                  </a:lnTo>
                  <a:lnTo>
                    <a:pt x="115" y="4087"/>
                  </a:lnTo>
                  <a:lnTo>
                    <a:pt x="84" y="4083"/>
                  </a:lnTo>
                  <a:lnTo>
                    <a:pt x="57" y="4071"/>
                  </a:lnTo>
                  <a:lnTo>
                    <a:pt x="33" y="4052"/>
                  </a:lnTo>
                  <a:lnTo>
                    <a:pt x="16" y="4030"/>
                  </a:lnTo>
                  <a:lnTo>
                    <a:pt x="4" y="4002"/>
                  </a:lnTo>
                  <a:lnTo>
                    <a:pt x="0" y="3972"/>
                  </a:lnTo>
                  <a:lnTo>
                    <a:pt x="0" y="116"/>
                  </a:lnTo>
                  <a:lnTo>
                    <a:pt x="4" y="85"/>
                  </a:lnTo>
                  <a:lnTo>
                    <a:pt x="16" y="57"/>
                  </a:lnTo>
                  <a:lnTo>
                    <a:pt x="33" y="34"/>
                  </a:lnTo>
                  <a:lnTo>
                    <a:pt x="57" y="16"/>
                  </a:lnTo>
                  <a:lnTo>
                    <a:pt x="84" y="4"/>
                  </a:lnTo>
                  <a:lnTo>
                    <a:pt x="1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13"/>
            <p:cNvSpPr>
              <a:spLocks/>
            </p:cNvSpPr>
            <p:nvPr/>
          </p:nvSpPr>
          <p:spPr bwMode="auto">
            <a:xfrm>
              <a:off x="315" y="1047"/>
              <a:ext cx="1401" cy="1120"/>
            </a:xfrm>
            <a:custGeom>
              <a:avLst/>
              <a:gdLst>
                <a:gd name="T0" fmla="*/ 4101 w 4203"/>
                <a:gd name="T1" fmla="*/ 0 h 3360"/>
                <a:gd name="T2" fmla="*/ 4126 w 4203"/>
                <a:gd name="T3" fmla="*/ 6 h 3360"/>
                <a:gd name="T4" fmla="*/ 4149 w 4203"/>
                <a:gd name="T5" fmla="*/ 16 h 3360"/>
                <a:gd name="T6" fmla="*/ 4170 w 4203"/>
                <a:gd name="T7" fmla="*/ 33 h 3360"/>
                <a:gd name="T8" fmla="*/ 4186 w 4203"/>
                <a:gd name="T9" fmla="*/ 54 h 3360"/>
                <a:gd name="T10" fmla="*/ 4197 w 4203"/>
                <a:gd name="T11" fmla="*/ 77 h 3360"/>
                <a:gd name="T12" fmla="*/ 4203 w 4203"/>
                <a:gd name="T13" fmla="*/ 102 h 3360"/>
                <a:gd name="T14" fmla="*/ 4203 w 4203"/>
                <a:gd name="T15" fmla="*/ 127 h 3360"/>
                <a:gd name="T16" fmla="*/ 4197 w 4203"/>
                <a:gd name="T17" fmla="*/ 152 h 3360"/>
                <a:gd name="T18" fmla="*/ 4186 w 4203"/>
                <a:gd name="T19" fmla="*/ 175 h 3360"/>
                <a:gd name="T20" fmla="*/ 4170 w 4203"/>
                <a:gd name="T21" fmla="*/ 196 h 3360"/>
                <a:gd name="T22" fmla="*/ 1035 w 4203"/>
                <a:gd name="T23" fmla="*/ 3326 h 3360"/>
                <a:gd name="T24" fmla="*/ 1018 w 4203"/>
                <a:gd name="T25" fmla="*/ 3341 h 3360"/>
                <a:gd name="T26" fmla="*/ 997 w 4203"/>
                <a:gd name="T27" fmla="*/ 3351 h 3360"/>
                <a:gd name="T28" fmla="*/ 975 w 4203"/>
                <a:gd name="T29" fmla="*/ 3359 h 3360"/>
                <a:gd name="T30" fmla="*/ 953 w 4203"/>
                <a:gd name="T31" fmla="*/ 3360 h 3360"/>
                <a:gd name="T32" fmla="*/ 931 w 4203"/>
                <a:gd name="T33" fmla="*/ 3359 h 3360"/>
                <a:gd name="T34" fmla="*/ 911 w 4203"/>
                <a:gd name="T35" fmla="*/ 3351 h 3360"/>
                <a:gd name="T36" fmla="*/ 890 w 4203"/>
                <a:gd name="T37" fmla="*/ 3341 h 3360"/>
                <a:gd name="T38" fmla="*/ 873 w 4203"/>
                <a:gd name="T39" fmla="*/ 3326 h 3360"/>
                <a:gd name="T40" fmla="*/ 34 w 4203"/>
                <a:gd name="T41" fmla="*/ 2488 h 3360"/>
                <a:gd name="T42" fmla="*/ 17 w 4203"/>
                <a:gd name="T43" fmla="*/ 2468 h 3360"/>
                <a:gd name="T44" fmla="*/ 6 w 4203"/>
                <a:gd name="T45" fmla="*/ 2445 h 3360"/>
                <a:gd name="T46" fmla="*/ 0 w 4203"/>
                <a:gd name="T47" fmla="*/ 2420 h 3360"/>
                <a:gd name="T48" fmla="*/ 0 w 4203"/>
                <a:gd name="T49" fmla="*/ 2395 h 3360"/>
                <a:gd name="T50" fmla="*/ 6 w 4203"/>
                <a:gd name="T51" fmla="*/ 2370 h 3360"/>
                <a:gd name="T52" fmla="*/ 17 w 4203"/>
                <a:gd name="T53" fmla="*/ 2347 h 3360"/>
                <a:gd name="T54" fmla="*/ 34 w 4203"/>
                <a:gd name="T55" fmla="*/ 2325 h 3360"/>
                <a:gd name="T56" fmla="*/ 55 w 4203"/>
                <a:gd name="T57" fmla="*/ 2309 h 3360"/>
                <a:gd name="T58" fmla="*/ 78 w 4203"/>
                <a:gd name="T59" fmla="*/ 2298 h 3360"/>
                <a:gd name="T60" fmla="*/ 103 w 4203"/>
                <a:gd name="T61" fmla="*/ 2293 h 3360"/>
                <a:gd name="T62" fmla="*/ 128 w 4203"/>
                <a:gd name="T63" fmla="*/ 2293 h 3360"/>
                <a:gd name="T64" fmla="*/ 153 w 4203"/>
                <a:gd name="T65" fmla="*/ 2298 h 3360"/>
                <a:gd name="T66" fmla="*/ 176 w 4203"/>
                <a:gd name="T67" fmla="*/ 2309 h 3360"/>
                <a:gd name="T68" fmla="*/ 197 w 4203"/>
                <a:gd name="T69" fmla="*/ 2325 h 3360"/>
                <a:gd name="T70" fmla="*/ 953 w 4203"/>
                <a:gd name="T71" fmla="*/ 3082 h 3360"/>
                <a:gd name="T72" fmla="*/ 4007 w 4203"/>
                <a:gd name="T73" fmla="*/ 33 h 3360"/>
                <a:gd name="T74" fmla="*/ 4028 w 4203"/>
                <a:gd name="T75" fmla="*/ 16 h 3360"/>
                <a:gd name="T76" fmla="*/ 4051 w 4203"/>
                <a:gd name="T77" fmla="*/ 6 h 3360"/>
                <a:gd name="T78" fmla="*/ 4076 w 4203"/>
                <a:gd name="T79" fmla="*/ 0 h 3360"/>
                <a:gd name="T80" fmla="*/ 4101 w 4203"/>
                <a:gd name="T81" fmla="*/ 0 h 3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03" h="3360">
                  <a:moveTo>
                    <a:pt x="4101" y="0"/>
                  </a:moveTo>
                  <a:lnTo>
                    <a:pt x="4126" y="6"/>
                  </a:lnTo>
                  <a:lnTo>
                    <a:pt x="4149" y="16"/>
                  </a:lnTo>
                  <a:lnTo>
                    <a:pt x="4170" y="33"/>
                  </a:lnTo>
                  <a:lnTo>
                    <a:pt x="4186" y="54"/>
                  </a:lnTo>
                  <a:lnTo>
                    <a:pt x="4197" y="77"/>
                  </a:lnTo>
                  <a:lnTo>
                    <a:pt x="4203" y="102"/>
                  </a:lnTo>
                  <a:lnTo>
                    <a:pt x="4203" y="127"/>
                  </a:lnTo>
                  <a:lnTo>
                    <a:pt x="4197" y="152"/>
                  </a:lnTo>
                  <a:lnTo>
                    <a:pt x="4186" y="175"/>
                  </a:lnTo>
                  <a:lnTo>
                    <a:pt x="4170" y="196"/>
                  </a:lnTo>
                  <a:lnTo>
                    <a:pt x="1035" y="3326"/>
                  </a:lnTo>
                  <a:lnTo>
                    <a:pt x="1018" y="3341"/>
                  </a:lnTo>
                  <a:lnTo>
                    <a:pt x="997" y="3351"/>
                  </a:lnTo>
                  <a:lnTo>
                    <a:pt x="975" y="3359"/>
                  </a:lnTo>
                  <a:lnTo>
                    <a:pt x="953" y="3360"/>
                  </a:lnTo>
                  <a:lnTo>
                    <a:pt x="931" y="3359"/>
                  </a:lnTo>
                  <a:lnTo>
                    <a:pt x="911" y="3351"/>
                  </a:lnTo>
                  <a:lnTo>
                    <a:pt x="890" y="3341"/>
                  </a:lnTo>
                  <a:lnTo>
                    <a:pt x="873" y="3326"/>
                  </a:lnTo>
                  <a:lnTo>
                    <a:pt x="34" y="2488"/>
                  </a:lnTo>
                  <a:lnTo>
                    <a:pt x="17" y="2468"/>
                  </a:lnTo>
                  <a:lnTo>
                    <a:pt x="6" y="2445"/>
                  </a:lnTo>
                  <a:lnTo>
                    <a:pt x="0" y="2420"/>
                  </a:lnTo>
                  <a:lnTo>
                    <a:pt x="0" y="2395"/>
                  </a:lnTo>
                  <a:lnTo>
                    <a:pt x="6" y="2370"/>
                  </a:lnTo>
                  <a:lnTo>
                    <a:pt x="17" y="2347"/>
                  </a:lnTo>
                  <a:lnTo>
                    <a:pt x="34" y="2325"/>
                  </a:lnTo>
                  <a:lnTo>
                    <a:pt x="55" y="2309"/>
                  </a:lnTo>
                  <a:lnTo>
                    <a:pt x="78" y="2298"/>
                  </a:lnTo>
                  <a:lnTo>
                    <a:pt x="103" y="2293"/>
                  </a:lnTo>
                  <a:lnTo>
                    <a:pt x="128" y="2293"/>
                  </a:lnTo>
                  <a:lnTo>
                    <a:pt x="153" y="2298"/>
                  </a:lnTo>
                  <a:lnTo>
                    <a:pt x="176" y="2309"/>
                  </a:lnTo>
                  <a:lnTo>
                    <a:pt x="197" y="2325"/>
                  </a:lnTo>
                  <a:lnTo>
                    <a:pt x="953" y="3082"/>
                  </a:lnTo>
                  <a:lnTo>
                    <a:pt x="4007" y="33"/>
                  </a:lnTo>
                  <a:lnTo>
                    <a:pt x="4028" y="16"/>
                  </a:lnTo>
                  <a:lnTo>
                    <a:pt x="4051" y="6"/>
                  </a:lnTo>
                  <a:lnTo>
                    <a:pt x="4076" y="0"/>
                  </a:lnTo>
                  <a:lnTo>
                    <a:pt x="41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9" name="Group 10"/>
          <p:cNvGrpSpPr>
            <a:grpSpLocks noChangeAspect="1"/>
          </p:cNvGrpSpPr>
          <p:nvPr/>
        </p:nvGrpSpPr>
        <p:grpSpPr bwMode="auto">
          <a:xfrm>
            <a:off x="531442" y="3584972"/>
            <a:ext cx="207356" cy="235495"/>
            <a:chOff x="118" y="1047"/>
            <a:chExt cx="1598" cy="1597"/>
          </a:xfrm>
          <a:solidFill>
            <a:schemeClr val="accent5"/>
          </a:solidFill>
          <a:effectLst>
            <a:outerShdw blurRad="50800" dist="38100" dir="5400000" algn="t" rotWithShape="0">
              <a:prstClr val="black">
                <a:alpha val="40000"/>
              </a:prstClr>
            </a:outerShdw>
          </a:effectLst>
        </p:grpSpPr>
        <p:sp>
          <p:nvSpPr>
            <p:cNvPr id="40" name="Freeform 12"/>
            <p:cNvSpPr>
              <a:spLocks/>
            </p:cNvSpPr>
            <p:nvPr/>
          </p:nvSpPr>
          <p:spPr bwMode="auto">
            <a:xfrm>
              <a:off x="118" y="1281"/>
              <a:ext cx="1363" cy="1363"/>
            </a:xfrm>
            <a:custGeom>
              <a:avLst/>
              <a:gdLst>
                <a:gd name="T0" fmla="*/ 115 w 4091"/>
                <a:gd name="T1" fmla="*/ 0 h 4087"/>
                <a:gd name="T2" fmla="*/ 3053 w 4091"/>
                <a:gd name="T3" fmla="*/ 0 h 4087"/>
                <a:gd name="T4" fmla="*/ 3084 w 4091"/>
                <a:gd name="T5" fmla="*/ 4 h 4087"/>
                <a:gd name="T6" fmla="*/ 3112 w 4091"/>
                <a:gd name="T7" fmla="*/ 16 h 4087"/>
                <a:gd name="T8" fmla="*/ 3135 w 4091"/>
                <a:gd name="T9" fmla="*/ 34 h 4087"/>
                <a:gd name="T10" fmla="*/ 3153 w 4091"/>
                <a:gd name="T11" fmla="*/ 57 h 4087"/>
                <a:gd name="T12" fmla="*/ 3164 w 4091"/>
                <a:gd name="T13" fmla="*/ 85 h 4087"/>
                <a:gd name="T14" fmla="*/ 3169 w 4091"/>
                <a:gd name="T15" fmla="*/ 116 h 4087"/>
                <a:gd name="T16" fmla="*/ 3164 w 4091"/>
                <a:gd name="T17" fmla="*/ 146 h 4087"/>
                <a:gd name="T18" fmla="*/ 3153 w 4091"/>
                <a:gd name="T19" fmla="*/ 173 h 4087"/>
                <a:gd name="T20" fmla="*/ 3135 w 4091"/>
                <a:gd name="T21" fmla="*/ 196 h 4087"/>
                <a:gd name="T22" fmla="*/ 3112 w 4091"/>
                <a:gd name="T23" fmla="*/ 215 h 4087"/>
                <a:gd name="T24" fmla="*/ 3084 w 4091"/>
                <a:gd name="T25" fmla="*/ 227 h 4087"/>
                <a:gd name="T26" fmla="*/ 3053 w 4091"/>
                <a:gd name="T27" fmla="*/ 230 h 4087"/>
                <a:gd name="T28" fmla="*/ 231 w 4091"/>
                <a:gd name="T29" fmla="*/ 230 h 4087"/>
                <a:gd name="T30" fmla="*/ 231 w 4091"/>
                <a:gd name="T31" fmla="*/ 3856 h 4087"/>
                <a:gd name="T32" fmla="*/ 3860 w 4091"/>
                <a:gd name="T33" fmla="*/ 3856 h 4087"/>
                <a:gd name="T34" fmla="*/ 3860 w 4091"/>
                <a:gd name="T35" fmla="*/ 977 h 4087"/>
                <a:gd name="T36" fmla="*/ 3864 w 4091"/>
                <a:gd name="T37" fmla="*/ 946 h 4087"/>
                <a:gd name="T38" fmla="*/ 3876 w 4091"/>
                <a:gd name="T39" fmla="*/ 918 h 4087"/>
                <a:gd name="T40" fmla="*/ 3895 w 4091"/>
                <a:gd name="T41" fmla="*/ 895 h 4087"/>
                <a:gd name="T42" fmla="*/ 3917 w 4091"/>
                <a:gd name="T43" fmla="*/ 877 h 4087"/>
                <a:gd name="T44" fmla="*/ 3945 w 4091"/>
                <a:gd name="T45" fmla="*/ 866 h 4087"/>
                <a:gd name="T46" fmla="*/ 3976 w 4091"/>
                <a:gd name="T47" fmla="*/ 861 h 4087"/>
                <a:gd name="T48" fmla="*/ 4006 w 4091"/>
                <a:gd name="T49" fmla="*/ 866 h 4087"/>
                <a:gd name="T50" fmla="*/ 4034 w 4091"/>
                <a:gd name="T51" fmla="*/ 877 h 4087"/>
                <a:gd name="T52" fmla="*/ 4057 w 4091"/>
                <a:gd name="T53" fmla="*/ 895 h 4087"/>
                <a:gd name="T54" fmla="*/ 4075 w 4091"/>
                <a:gd name="T55" fmla="*/ 918 h 4087"/>
                <a:gd name="T56" fmla="*/ 4087 w 4091"/>
                <a:gd name="T57" fmla="*/ 946 h 4087"/>
                <a:gd name="T58" fmla="*/ 4091 w 4091"/>
                <a:gd name="T59" fmla="*/ 977 h 4087"/>
                <a:gd name="T60" fmla="*/ 4091 w 4091"/>
                <a:gd name="T61" fmla="*/ 3972 h 4087"/>
                <a:gd name="T62" fmla="*/ 4087 w 4091"/>
                <a:gd name="T63" fmla="*/ 4002 h 4087"/>
                <a:gd name="T64" fmla="*/ 4075 w 4091"/>
                <a:gd name="T65" fmla="*/ 4030 h 4087"/>
                <a:gd name="T66" fmla="*/ 4057 w 4091"/>
                <a:gd name="T67" fmla="*/ 4052 h 4087"/>
                <a:gd name="T68" fmla="*/ 4034 w 4091"/>
                <a:gd name="T69" fmla="*/ 4071 h 4087"/>
                <a:gd name="T70" fmla="*/ 4006 w 4091"/>
                <a:gd name="T71" fmla="*/ 4083 h 4087"/>
                <a:gd name="T72" fmla="*/ 3976 w 4091"/>
                <a:gd name="T73" fmla="*/ 4087 h 4087"/>
                <a:gd name="T74" fmla="*/ 115 w 4091"/>
                <a:gd name="T75" fmla="*/ 4087 h 4087"/>
                <a:gd name="T76" fmla="*/ 84 w 4091"/>
                <a:gd name="T77" fmla="*/ 4083 h 4087"/>
                <a:gd name="T78" fmla="*/ 57 w 4091"/>
                <a:gd name="T79" fmla="*/ 4071 h 4087"/>
                <a:gd name="T80" fmla="*/ 33 w 4091"/>
                <a:gd name="T81" fmla="*/ 4052 h 4087"/>
                <a:gd name="T82" fmla="*/ 16 w 4091"/>
                <a:gd name="T83" fmla="*/ 4030 h 4087"/>
                <a:gd name="T84" fmla="*/ 4 w 4091"/>
                <a:gd name="T85" fmla="*/ 4002 h 4087"/>
                <a:gd name="T86" fmla="*/ 0 w 4091"/>
                <a:gd name="T87" fmla="*/ 3972 h 4087"/>
                <a:gd name="T88" fmla="*/ 0 w 4091"/>
                <a:gd name="T89" fmla="*/ 116 h 4087"/>
                <a:gd name="T90" fmla="*/ 4 w 4091"/>
                <a:gd name="T91" fmla="*/ 85 h 4087"/>
                <a:gd name="T92" fmla="*/ 16 w 4091"/>
                <a:gd name="T93" fmla="*/ 57 h 4087"/>
                <a:gd name="T94" fmla="*/ 33 w 4091"/>
                <a:gd name="T95" fmla="*/ 34 h 4087"/>
                <a:gd name="T96" fmla="*/ 57 w 4091"/>
                <a:gd name="T97" fmla="*/ 16 h 4087"/>
                <a:gd name="T98" fmla="*/ 84 w 4091"/>
                <a:gd name="T99" fmla="*/ 4 h 4087"/>
                <a:gd name="T100" fmla="*/ 115 w 4091"/>
                <a:gd name="T101" fmla="*/ 0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91" h="4087">
                  <a:moveTo>
                    <a:pt x="115" y="0"/>
                  </a:moveTo>
                  <a:lnTo>
                    <a:pt x="3053" y="0"/>
                  </a:lnTo>
                  <a:lnTo>
                    <a:pt x="3084" y="4"/>
                  </a:lnTo>
                  <a:lnTo>
                    <a:pt x="3112" y="16"/>
                  </a:lnTo>
                  <a:lnTo>
                    <a:pt x="3135" y="34"/>
                  </a:lnTo>
                  <a:lnTo>
                    <a:pt x="3153" y="57"/>
                  </a:lnTo>
                  <a:lnTo>
                    <a:pt x="3164" y="85"/>
                  </a:lnTo>
                  <a:lnTo>
                    <a:pt x="3169" y="116"/>
                  </a:lnTo>
                  <a:lnTo>
                    <a:pt x="3164" y="146"/>
                  </a:lnTo>
                  <a:lnTo>
                    <a:pt x="3153" y="173"/>
                  </a:lnTo>
                  <a:lnTo>
                    <a:pt x="3135" y="196"/>
                  </a:lnTo>
                  <a:lnTo>
                    <a:pt x="3112" y="215"/>
                  </a:lnTo>
                  <a:lnTo>
                    <a:pt x="3084" y="227"/>
                  </a:lnTo>
                  <a:lnTo>
                    <a:pt x="3053" y="230"/>
                  </a:lnTo>
                  <a:lnTo>
                    <a:pt x="231" y="230"/>
                  </a:lnTo>
                  <a:lnTo>
                    <a:pt x="231" y="3856"/>
                  </a:lnTo>
                  <a:lnTo>
                    <a:pt x="3860" y="3856"/>
                  </a:lnTo>
                  <a:lnTo>
                    <a:pt x="3860" y="977"/>
                  </a:lnTo>
                  <a:lnTo>
                    <a:pt x="3864" y="946"/>
                  </a:lnTo>
                  <a:lnTo>
                    <a:pt x="3876" y="918"/>
                  </a:lnTo>
                  <a:lnTo>
                    <a:pt x="3895" y="895"/>
                  </a:lnTo>
                  <a:lnTo>
                    <a:pt x="3917" y="877"/>
                  </a:lnTo>
                  <a:lnTo>
                    <a:pt x="3945" y="866"/>
                  </a:lnTo>
                  <a:lnTo>
                    <a:pt x="3976" y="861"/>
                  </a:lnTo>
                  <a:lnTo>
                    <a:pt x="4006" y="866"/>
                  </a:lnTo>
                  <a:lnTo>
                    <a:pt x="4034" y="877"/>
                  </a:lnTo>
                  <a:lnTo>
                    <a:pt x="4057" y="895"/>
                  </a:lnTo>
                  <a:lnTo>
                    <a:pt x="4075" y="918"/>
                  </a:lnTo>
                  <a:lnTo>
                    <a:pt x="4087" y="946"/>
                  </a:lnTo>
                  <a:lnTo>
                    <a:pt x="4091" y="977"/>
                  </a:lnTo>
                  <a:lnTo>
                    <a:pt x="4091" y="3972"/>
                  </a:lnTo>
                  <a:lnTo>
                    <a:pt x="4087" y="4002"/>
                  </a:lnTo>
                  <a:lnTo>
                    <a:pt x="4075" y="4030"/>
                  </a:lnTo>
                  <a:lnTo>
                    <a:pt x="4057" y="4052"/>
                  </a:lnTo>
                  <a:lnTo>
                    <a:pt x="4034" y="4071"/>
                  </a:lnTo>
                  <a:lnTo>
                    <a:pt x="4006" y="4083"/>
                  </a:lnTo>
                  <a:lnTo>
                    <a:pt x="3976" y="4087"/>
                  </a:lnTo>
                  <a:lnTo>
                    <a:pt x="115" y="4087"/>
                  </a:lnTo>
                  <a:lnTo>
                    <a:pt x="84" y="4083"/>
                  </a:lnTo>
                  <a:lnTo>
                    <a:pt x="57" y="4071"/>
                  </a:lnTo>
                  <a:lnTo>
                    <a:pt x="33" y="4052"/>
                  </a:lnTo>
                  <a:lnTo>
                    <a:pt x="16" y="4030"/>
                  </a:lnTo>
                  <a:lnTo>
                    <a:pt x="4" y="4002"/>
                  </a:lnTo>
                  <a:lnTo>
                    <a:pt x="0" y="3972"/>
                  </a:lnTo>
                  <a:lnTo>
                    <a:pt x="0" y="116"/>
                  </a:lnTo>
                  <a:lnTo>
                    <a:pt x="4" y="85"/>
                  </a:lnTo>
                  <a:lnTo>
                    <a:pt x="16" y="57"/>
                  </a:lnTo>
                  <a:lnTo>
                    <a:pt x="33" y="34"/>
                  </a:lnTo>
                  <a:lnTo>
                    <a:pt x="57" y="16"/>
                  </a:lnTo>
                  <a:lnTo>
                    <a:pt x="84" y="4"/>
                  </a:lnTo>
                  <a:lnTo>
                    <a:pt x="1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13"/>
            <p:cNvSpPr>
              <a:spLocks/>
            </p:cNvSpPr>
            <p:nvPr/>
          </p:nvSpPr>
          <p:spPr bwMode="auto">
            <a:xfrm>
              <a:off x="315" y="1047"/>
              <a:ext cx="1401" cy="1120"/>
            </a:xfrm>
            <a:custGeom>
              <a:avLst/>
              <a:gdLst>
                <a:gd name="T0" fmla="*/ 4101 w 4203"/>
                <a:gd name="T1" fmla="*/ 0 h 3360"/>
                <a:gd name="T2" fmla="*/ 4126 w 4203"/>
                <a:gd name="T3" fmla="*/ 6 h 3360"/>
                <a:gd name="T4" fmla="*/ 4149 w 4203"/>
                <a:gd name="T5" fmla="*/ 16 h 3360"/>
                <a:gd name="T6" fmla="*/ 4170 w 4203"/>
                <a:gd name="T7" fmla="*/ 33 h 3360"/>
                <a:gd name="T8" fmla="*/ 4186 w 4203"/>
                <a:gd name="T9" fmla="*/ 54 h 3360"/>
                <a:gd name="T10" fmla="*/ 4197 w 4203"/>
                <a:gd name="T11" fmla="*/ 77 h 3360"/>
                <a:gd name="T12" fmla="*/ 4203 w 4203"/>
                <a:gd name="T13" fmla="*/ 102 h 3360"/>
                <a:gd name="T14" fmla="*/ 4203 w 4203"/>
                <a:gd name="T15" fmla="*/ 127 h 3360"/>
                <a:gd name="T16" fmla="*/ 4197 w 4203"/>
                <a:gd name="T17" fmla="*/ 152 h 3360"/>
                <a:gd name="T18" fmla="*/ 4186 w 4203"/>
                <a:gd name="T19" fmla="*/ 175 h 3360"/>
                <a:gd name="T20" fmla="*/ 4170 w 4203"/>
                <a:gd name="T21" fmla="*/ 196 h 3360"/>
                <a:gd name="T22" fmla="*/ 1035 w 4203"/>
                <a:gd name="T23" fmla="*/ 3326 h 3360"/>
                <a:gd name="T24" fmla="*/ 1018 w 4203"/>
                <a:gd name="T25" fmla="*/ 3341 h 3360"/>
                <a:gd name="T26" fmla="*/ 997 w 4203"/>
                <a:gd name="T27" fmla="*/ 3351 h 3360"/>
                <a:gd name="T28" fmla="*/ 975 w 4203"/>
                <a:gd name="T29" fmla="*/ 3359 h 3360"/>
                <a:gd name="T30" fmla="*/ 953 w 4203"/>
                <a:gd name="T31" fmla="*/ 3360 h 3360"/>
                <a:gd name="T32" fmla="*/ 931 w 4203"/>
                <a:gd name="T33" fmla="*/ 3359 h 3360"/>
                <a:gd name="T34" fmla="*/ 911 w 4203"/>
                <a:gd name="T35" fmla="*/ 3351 h 3360"/>
                <a:gd name="T36" fmla="*/ 890 w 4203"/>
                <a:gd name="T37" fmla="*/ 3341 h 3360"/>
                <a:gd name="T38" fmla="*/ 873 w 4203"/>
                <a:gd name="T39" fmla="*/ 3326 h 3360"/>
                <a:gd name="T40" fmla="*/ 34 w 4203"/>
                <a:gd name="T41" fmla="*/ 2488 h 3360"/>
                <a:gd name="T42" fmla="*/ 17 w 4203"/>
                <a:gd name="T43" fmla="*/ 2468 h 3360"/>
                <a:gd name="T44" fmla="*/ 6 w 4203"/>
                <a:gd name="T45" fmla="*/ 2445 h 3360"/>
                <a:gd name="T46" fmla="*/ 0 w 4203"/>
                <a:gd name="T47" fmla="*/ 2420 h 3360"/>
                <a:gd name="T48" fmla="*/ 0 w 4203"/>
                <a:gd name="T49" fmla="*/ 2395 h 3360"/>
                <a:gd name="T50" fmla="*/ 6 w 4203"/>
                <a:gd name="T51" fmla="*/ 2370 h 3360"/>
                <a:gd name="T52" fmla="*/ 17 w 4203"/>
                <a:gd name="T53" fmla="*/ 2347 h 3360"/>
                <a:gd name="T54" fmla="*/ 34 w 4203"/>
                <a:gd name="T55" fmla="*/ 2325 h 3360"/>
                <a:gd name="T56" fmla="*/ 55 w 4203"/>
                <a:gd name="T57" fmla="*/ 2309 h 3360"/>
                <a:gd name="T58" fmla="*/ 78 w 4203"/>
                <a:gd name="T59" fmla="*/ 2298 h 3360"/>
                <a:gd name="T60" fmla="*/ 103 w 4203"/>
                <a:gd name="T61" fmla="*/ 2293 h 3360"/>
                <a:gd name="T62" fmla="*/ 128 w 4203"/>
                <a:gd name="T63" fmla="*/ 2293 h 3360"/>
                <a:gd name="T64" fmla="*/ 153 w 4203"/>
                <a:gd name="T65" fmla="*/ 2298 h 3360"/>
                <a:gd name="T66" fmla="*/ 176 w 4203"/>
                <a:gd name="T67" fmla="*/ 2309 h 3360"/>
                <a:gd name="T68" fmla="*/ 197 w 4203"/>
                <a:gd name="T69" fmla="*/ 2325 h 3360"/>
                <a:gd name="T70" fmla="*/ 953 w 4203"/>
                <a:gd name="T71" fmla="*/ 3082 h 3360"/>
                <a:gd name="T72" fmla="*/ 4007 w 4203"/>
                <a:gd name="T73" fmla="*/ 33 h 3360"/>
                <a:gd name="T74" fmla="*/ 4028 w 4203"/>
                <a:gd name="T75" fmla="*/ 16 h 3360"/>
                <a:gd name="T76" fmla="*/ 4051 w 4203"/>
                <a:gd name="T77" fmla="*/ 6 h 3360"/>
                <a:gd name="T78" fmla="*/ 4076 w 4203"/>
                <a:gd name="T79" fmla="*/ 0 h 3360"/>
                <a:gd name="T80" fmla="*/ 4101 w 4203"/>
                <a:gd name="T81" fmla="*/ 0 h 3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03" h="3360">
                  <a:moveTo>
                    <a:pt x="4101" y="0"/>
                  </a:moveTo>
                  <a:lnTo>
                    <a:pt x="4126" y="6"/>
                  </a:lnTo>
                  <a:lnTo>
                    <a:pt x="4149" y="16"/>
                  </a:lnTo>
                  <a:lnTo>
                    <a:pt x="4170" y="33"/>
                  </a:lnTo>
                  <a:lnTo>
                    <a:pt x="4186" y="54"/>
                  </a:lnTo>
                  <a:lnTo>
                    <a:pt x="4197" y="77"/>
                  </a:lnTo>
                  <a:lnTo>
                    <a:pt x="4203" y="102"/>
                  </a:lnTo>
                  <a:lnTo>
                    <a:pt x="4203" y="127"/>
                  </a:lnTo>
                  <a:lnTo>
                    <a:pt x="4197" y="152"/>
                  </a:lnTo>
                  <a:lnTo>
                    <a:pt x="4186" y="175"/>
                  </a:lnTo>
                  <a:lnTo>
                    <a:pt x="4170" y="196"/>
                  </a:lnTo>
                  <a:lnTo>
                    <a:pt x="1035" y="3326"/>
                  </a:lnTo>
                  <a:lnTo>
                    <a:pt x="1018" y="3341"/>
                  </a:lnTo>
                  <a:lnTo>
                    <a:pt x="997" y="3351"/>
                  </a:lnTo>
                  <a:lnTo>
                    <a:pt x="975" y="3359"/>
                  </a:lnTo>
                  <a:lnTo>
                    <a:pt x="953" y="3360"/>
                  </a:lnTo>
                  <a:lnTo>
                    <a:pt x="931" y="3359"/>
                  </a:lnTo>
                  <a:lnTo>
                    <a:pt x="911" y="3351"/>
                  </a:lnTo>
                  <a:lnTo>
                    <a:pt x="890" y="3341"/>
                  </a:lnTo>
                  <a:lnTo>
                    <a:pt x="873" y="3326"/>
                  </a:lnTo>
                  <a:lnTo>
                    <a:pt x="34" y="2488"/>
                  </a:lnTo>
                  <a:lnTo>
                    <a:pt x="17" y="2468"/>
                  </a:lnTo>
                  <a:lnTo>
                    <a:pt x="6" y="2445"/>
                  </a:lnTo>
                  <a:lnTo>
                    <a:pt x="0" y="2420"/>
                  </a:lnTo>
                  <a:lnTo>
                    <a:pt x="0" y="2395"/>
                  </a:lnTo>
                  <a:lnTo>
                    <a:pt x="6" y="2370"/>
                  </a:lnTo>
                  <a:lnTo>
                    <a:pt x="17" y="2347"/>
                  </a:lnTo>
                  <a:lnTo>
                    <a:pt x="34" y="2325"/>
                  </a:lnTo>
                  <a:lnTo>
                    <a:pt x="55" y="2309"/>
                  </a:lnTo>
                  <a:lnTo>
                    <a:pt x="78" y="2298"/>
                  </a:lnTo>
                  <a:lnTo>
                    <a:pt x="103" y="2293"/>
                  </a:lnTo>
                  <a:lnTo>
                    <a:pt x="128" y="2293"/>
                  </a:lnTo>
                  <a:lnTo>
                    <a:pt x="153" y="2298"/>
                  </a:lnTo>
                  <a:lnTo>
                    <a:pt x="176" y="2309"/>
                  </a:lnTo>
                  <a:lnTo>
                    <a:pt x="197" y="2325"/>
                  </a:lnTo>
                  <a:lnTo>
                    <a:pt x="953" y="3082"/>
                  </a:lnTo>
                  <a:lnTo>
                    <a:pt x="4007" y="33"/>
                  </a:lnTo>
                  <a:lnTo>
                    <a:pt x="4028" y="16"/>
                  </a:lnTo>
                  <a:lnTo>
                    <a:pt x="4051" y="6"/>
                  </a:lnTo>
                  <a:lnTo>
                    <a:pt x="4076" y="0"/>
                  </a:lnTo>
                  <a:lnTo>
                    <a:pt x="41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3" name="Group 10"/>
          <p:cNvGrpSpPr>
            <a:grpSpLocks noChangeAspect="1"/>
          </p:cNvGrpSpPr>
          <p:nvPr/>
        </p:nvGrpSpPr>
        <p:grpSpPr bwMode="auto">
          <a:xfrm>
            <a:off x="505879" y="4322577"/>
            <a:ext cx="207356" cy="235495"/>
            <a:chOff x="118" y="1047"/>
            <a:chExt cx="1598" cy="1597"/>
          </a:xfrm>
          <a:solidFill>
            <a:schemeClr val="accent5"/>
          </a:solidFill>
          <a:effectLst>
            <a:outerShdw blurRad="50800" dist="38100" dir="5400000" algn="t" rotWithShape="0">
              <a:prstClr val="black">
                <a:alpha val="40000"/>
              </a:prstClr>
            </a:outerShdw>
          </a:effectLst>
        </p:grpSpPr>
        <p:sp>
          <p:nvSpPr>
            <p:cNvPr id="44" name="Freeform 12"/>
            <p:cNvSpPr>
              <a:spLocks/>
            </p:cNvSpPr>
            <p:nvPr/>
          </p:nvSpPr>
          <p:spPr bwMode="auto">
            <a:xfrm>
              <a:off x="118" y="1281"/>
              <a:ext cx="1363" cy="1363"/>
            </a:xfrm>
            <a:custGeom>
              <a:avLst/>
              <a:gdLst>
                <a:gd name="T0" fmla="*/ 115 w 4091"/>
                <a:gd name="T1" fmla="*/ 0 h 4087"/>
                <a:gd name="T2" fmla="*/ 3053 w 4091"/>
                <a:gd name="T3" fmla="*/ 0 h 4087"/>
                <a:gd name="T4" fmla="*/ 3084 w 4091"/>
                <a:gd name="T5" fmla="*/ 4 h 4087"/>
                <a:gd name="T6" fmla="*/ 3112 w 4091"/>
                <a:gd name="T7" fmla="*/ 16 h 4087"/>
                <a:gd name="T8" fmla="*/ 3135 w 4091"/>
                <a:gd name="T9" fmla="*/ 34 h 4087"/>
                <a:gd name="T10" fmla="*/ 3153 w 4091"/>
                <a:gd name="T11" fmla="*/ 57 h 4087"/>
                <a:gd name="T12" fmla="*/ 3164 w 4091"/>
                <a:gd name="T13" fmla="*/ 85 h 4087"/>
                <a:gd name="T14" fmla="*/ 3169 w 4091"/>
                <a:gd name="T15" fmla="*/ 116 h 4087"/>
                <a:gd name="T16" fmla="*/ 3164 w 4091"/>
                <a:gd name="T17" fmla="*/ 146 h 4087"/>
                <a:gd name="T18" fmla="*/ 3153 w 4091"/>
                <a:gd name="T19" fmla="*/ 173 h 4087"/>
                <a:gd name="T20" fmla="*/ 3135 w 4091"/>
                <a:gd name="T21" fmla="*/ 196 h 4087"/>
                <a:gd name="T22" fmla="*/ 3112 w 4091"/>
                <a:gd name="T23" fmla="*/ 215 h 4087"/>
                <a:gd name="T24" fmla="*/ 3084 w 4091"/>
                <a:gd name="T25" fmla="*/ 227 h 4087"/>
                <a:gd name="T26" fmla="*/ 3053 w 4091"/>
                <a:gd name="T27" fmla="*/ 230 h 4087"/>
                <a:gd name="T28" fmla="*/ 231 w 4091"/>
                <a:gd name="T29" fmla="*/ 230 h 4087"/>
                <a:gd name="T30" fmla="*/ 231 w 4091"/>
                <a:gd name="T31" fmla="*/ 3856 h 4087"/>
                <a:gd name="T32" fmla="*/ 3860 w 4091"/>
                <a:gd name="T33" fmla="*/ 3856 h 4087"/>
                <a:gd name="T34" fmla="*/ 3860 w 4091"/>
                <a:gd name="T35" fmla="*/ 977 h 4087"/>
                <a:gd name="T36" fmla="*/ 3864 w 4091"/>
                <a:gd name="T37" fmla="*/ 946 h 4087"/>
                <a:gd name="T38" fmla="*/ 3876 w 4091"/>
                <a:gd name="T39" fmla="*/ 918 h 4087"/>
                <a:gd name="T40" fmla="*/ 3895 w 4091"/>
                <a:gd name="T41" fmla="*/ 895 h 4087"/>
                <a:gd name="T42" fmla="*/ 3917 w 4091"/>
                <a:gd name="T43" fmla="*/ 877 h 4087"/>
                <a:gd name="T44" fmla="*/ 3945 w 4091"/>
                <a:gd name="T45" fmla="*/ 866 h 4087"/>
                <a:gd name="T46" fmla="*/ 3976 w 4091"/>
                <a:gd name="T47" fmla="*/ 861 h 4087"/>
                <a:gd name="T48" fmla="*/ 4006 w 4091"/>
                <a:gd name="T49" fmla="*/ 866 h 4087"/>
                <a:gd name="T50" fmla="*/ 4034 w 4091"/>
                <a:gd name="T51" fmla="*/ 877 h 4087"/>
                <a:gd name="T52" fmla="*/ 4057 w 4091"/>
                <a:gd name="T53" fmla="*/ 895 h 4087"/>
                <a:gd name="T54" fmla="*/ 4075 w 4091"/>
                <a:gd name="T55" fmla="*/ 918 h 4087"/>
                <a:gd name="T56" fmla="*/ 4087 w 4091"/>
                <a:gd name="T57" fmla="*/ 946 h 4087"/>
                <a:gd name="T58" fmla="*/ 4091 w 4091"/>
                <a:gd name="T59" fmla="*/ 977 h 4087"/>
                <a:gd name="T60" fmla="*/ 4091 w 4091"/>
                <a:gd name="T61" fmla="*/ 3972 h 4087"/>
                <a:gd name="T62" fmla="*/ 4087 w 4091"/>
                <a:gd name="T63" fmla="*/ 4002 h 4087"/>
                <a:gd name="T64" fmla="*/ 4075 w 4091"/>
                <a:gd name="T65" fmla="*/ 4030 h 4087"/>
                <a:gd name="T66" fmla="*/ 4057 w 4091"/>
                <a:gd name="T67" fmla="*/ 4052 h 4087"/>
                <a:gd name="T68" fmla="*/ 4034 w 4091"/>
                <a:gd name="T69" fmla="*/ 4071 h 4087"/>
                <a:gd name="T70" fmla="*/ 4006 w 4091"/>
                <a:gd name="T71" fmla="*/ 4083 h 4087"/>
                <a:gd name="T72" fmla="*/ 3976 w 4091"/>
                <a:gd name="T73" fmla="*/ 4087 h 4087"/>
                <a:gd name="T74" fmla="*/ 115 w 4091"/>
                <a:gd name="T75" fmla="*/ 4087 h 4087"/>
                <a:gd name="T76" fmla="*/ 84 w 4091"/>
                <a:gd name="T77" fmla="*/ 4083 h 4087"/>
                <a:gd name="T78" fmla="*/ 57 w 4091"/>
                <a:gd name="T79" fmla="*/ 4071 h 4087"/>
                <a:gd name="T80" fmla="*/ 33 w 4091"/>
                <a:gd name="T81" fmla="*/ 4052 h 4087"/>
                <a:gd name="T82" fmla="*/ 16 w 4091"/>
                <a:gd name="T83" fmla="*/ 4030 h 4087"/>
                <a:gd name="T84" fmla="*/ 4 w 4091"/>
                <a:gd name="T85" fmla="*/ 4002 h 4087"/>
                <a:gd name="T86" fmla="*/ 0 w 4091"/>
                <a:gd name="T87" fmla="*/ 3972 h 4087"/>
                <a:gd name="T88" fmla="*/ 0 w 4091"/>
                <a:gd name="T89" fmla="*/ 116 h 4087"/>
                <a:gd name="T90" fmla="*/ 4 w 4091"/>
                <a:gd name="T91" fmla="*/ 85 h 4087"/>
                <a:gd name="T92" fmla="*/ 16 w 4091"/>
                <a:gd name="T93" fmla="*/ 57 h 4087"/>
                <a:gd name="T94" fmla="*/ 33 w 4091"/>
                <a:gd name="T95" fmla="*/ 34 h 4087"/>
                <a:gd name="T96" fmla="*/ 57 w 4091"/>
                <a:gd name="T97" fmla="*/ 16 h 4087"/>
                <a:gd name="T98" fmla="*/ 84 w 4091"/>
                <a:gd name="T99" fmla="*/ 4 h 4087"/>
                <a:gd name="T100" fmla="*/ 115 w 4091"/>
                <a:gd name="T101" fmla="*/ 0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91" h="4087">
                  <a:moveTo>
                    <a:pt x="115" y="0"/>
                  </a:moveTo>
                  <a:lnTo>
                    <a:pt x="3053" y="0"/>
                  </a:lnTo>
                  <a:lnTo>
                    <a:pt x="3084" y="4"/>
                  </a:lnTo>
                  <a:lnTo>
                    <a:pt x="3112" y="16"/>
                  </a:lnTo>
                  <a:lnTo>
                    <a:pt x="3135" y="34"/>
                  </a:lnTo>
                  <a:lnTo>
                    <a:pt x="3153" y="57"/>
                  </a:lnTo>
                  <a:lnTo>
                    <a:pt x="3164" y="85"/>
                  </a:lnTo>
                  <a:lnTo>
                    <a:pt x="3169" y="116"/>
                  </a:lnTo>
                  <a:lnTo>
                    <a:pt x="3164" y="146"/>
                  </a:lnTo>
                  <a:lnTo>
                    <a:pt x="3153" y="173"/>
                  </a:lnTo>
                  <a:lnTo>
                    <a:pt x="3135" y="196"/>
                  </a:lnTo>
                  <a:lnTo>
                    <a:pt x="3112" y="215"/>
                  </a:lnTo>
                  <a:lnTo>
                    <a:pt x="3084" y="227"/>
                  </a:lnTo>
                  <a:lnTo>
                    <a:pt x="3053" y="230"/>
                  </a:lnTo>
                  <a:lnTo>
                    <a:pt x="231" y="230"/>
                  </a:lnTo>
                  <a:lnTo>
                    <a:pt x="231" y="3856"/>
                  </a:lnTo>
                  <a:lnTo>
                    <a:pt x="3860" y="3856"/>
                  </a:lnTo>
                  <a:lnTo>
                    <a:pt x="3860" y="977"/>
                  </a:lnTo>
                  <a:lnTo>
                    <a:pt x="3864" y="946"/>
                  </a:lnTo>
                  <a:lnTo>
                    <a:pt x="3876" y="918"/>
                  </a:lnTo>
                  <a:lnTo>
                    <a:pt x="3895" y="895"/>
                  </a:lnTo>
                  <a:lnTo>
                    <a:pt x="3917" y="877"/>
                  </a:lnTo>
                  <a:lnTo>
                    <a:pt x="3945" y="866"/>
                  </a:lnTo>
                  <a:lnTo>
                    <a:pt x="3976" y="861"/>
                  </a:lnTo>
                  <a:lnTo>
                    <a:pt x="4006" y="866"/>
                  </a:lnTo>
                  <a:lnTo>
                    <a:pt x="4034" y="877"/>
                  </a:lnTo>
                  <a:lnTo>
                    <a:pt x="4057" y="895"/>
                  </a:lnTo>
                  <a:lnTo>
                    <a:pt x="4075" y="918"/>
                  </a:lnTo>
                  <a:lnTo>
                    <a:pt x="4087" y="946"/>
                  </a:lnTo>
                  <a:lnTo>
                    <a:pt x="4091" y="977"/>
                  </a:lnTo>
                  <a:lnTo>
                    <a:pt x="4091" y="3972"/>
                  </a:lnTo>
                  <a:lnTo>
                    <a:pt x="4087" y="4002"/>
                  </a:lnTo>
                  <a:lnTo>
                    <a:pt x="4075" y="4030"/>
                  </a:lnTo>
                  <a:lnTo>
                    <a:pt x="4057" y="4052"/>
                  </a:lnTo>
                  <a:lnTo>
                    <a:pt x="4034" y="4071"/>
                  </a:lnTo>
                  <a:lnTo>
                    <a:pt x="4006" y="4083"/>
                  </a:lnTo>
                  <a:lnTo>
                    <a:pt x="3976" y="4087"/>
                  </a:lnTo>
                  <a:lnTo>
                    <a:pt x="115" y="4087"/>
                  </a:lnTo>
                  <a:lnTo>
                    <a:pt x="84" y="4083"/>
                  </a:lnTo>
                  <a:lnTo>
                    <a:pt x="57" y="4071"/>
                  </a:lnTo>
                  <a:lnTo>
                    <a:pt x="33" y="4052"/>
                  </a:lnTo>
                  <a:lnTo>
                    <a:pt x="16" y="4030"/>
                  </a:lnTo>
                  <a:lnTo>
                    <a:pt x="4" y="4002"/>
                  </a:lnTo>
                  <a:lnTo>
                    <a:pt x="0" y="3972"/>
                  </a:lnTo>
                  <a:lnTo>
                    <a:pt x="0" y="116"/>
                  </a:lnTo>
                  <a:lnTo>
                    <a:pt x="4" y="85"/>
                  </a:lnTo>
                  <a:lnTo>
                    <a:pt x="16" y="57"/>
                  </a:lnTo>
                  <a:lnTo>
                    <a:pt x="33" y="34"/>
                  </a:lnTo>
                  <a:lnTo>
                    <a:pt x="57" y="16"/>
                  </a:lnTo>
                  <a:lnTo>
                    <a:pt x="84" y="4"/>
                  </a:lnTo>
                  <a:lnTo>
                    <a:pt x="1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13"/>
            <p:cNvSpPr>
              <a:spLocks/>
            </p:cNvSpPr>
            <p:nvPr/>
          </p:nvSpPr>
          <p:spPr bwMode="auto">
            <a:xfrm>
              <a:off x="315" y="1047"/>
              <a:ext cx="1401" cy="1120"/>
            </a:xfrm>
            <a:custGeom>
              <a:avLst/>
              <a:gdLst>
                <a:gd name="T0" fmla="*/ 4101 w 4203"/>
                <a:gd name="T1" fmla="*/ 0 h 3360"/>
                <a:gd name="T2" fmla="*/ 4126 w 4203"/>
                <a:gd name="T3" fmla="*/ 6 h 3360"/>
                <a:gd name="T4" fmla="*/ 4149 w 4203"/>
                <a:gd name="T5" fmla="*/ 16 h 3360"/>
                <a:gd name="T6" fmla="*/ 4170 w 4203"/>
                <a:gd name="T7" fmla="*/ 33 h 3360"/>
                <a:gd name="T8" fmla="*/ 4186 w 4203"/>
                <a:gd name="T9" fmla="*/ 54 h 3360"/>
                <a:gd name="T10" fmla="*/ 4197 w 4203"/>
                <a:gd name="T11" fmla="*/ 77 h 3360"/>
                <a:gd name="T12" fmla="*/ 4203 w 4203"/>
                <a:gd name="T13" fmla="*/ 102 h 3360"/>
                <a:gd name="T14" fmla="*/ 4203 w 4203"/>
                <a:gd name="T15" fmla="*/ 127 h 3360"/>
                <a:gd name="T16" fmla="*/ 4197 w 4203"/>
                <a:gd name="T17" fmla="*/ 152 h 3360"/>
                <a:gd name="T18" fmla="*/ 4186 w 4203"/>
                <a:gd name="T19" fmla="*/ 175 h 3360"/>
                <a:gd name="T20" fmla="*/ 4170 w 4203"/>
                <a:gd name="T21" fmla="*/ 196 h 3360"/>
                <a:gd name="T22" fmla="*/ 1035 w 4203"/>
                <a:gd name="T23" fmla="*/ 3326 h 3360"/>
                <a:gd name="T24" fmla="*/ 1018 w 4203"/>
                <a:gd name="T25" fmla="*/ 3341 h 3360"/>
                <a:gd name="T26" fmla="*/ 997 w 4203"/>
                <a:gd name="T27" fmla="*/ 3351 h 3360"/>
                <a:gd name="T28" fmla="*/ 975 w 4203"/>
                <a:gd name="T29" fmla="*/ 3359 h 3360"/>
                <a:gd name="T30" fmla="*/ 953 w 4203"/>
                <a:gd name="T31" fmla="*/ 3360 h 3360"/>
                <a:gd name="T32" fmla="*/ 931 w 4203"/>
                <a:gd name="T33" fmla="*/ 3359 h 3360"/>
                <a:gd name="T34" fmla="*/ 911 w 4203"/>
                <a:gd name="T35" fmla="*/ 3351 h 3360"/>
                <a:gd name="T36" fmla="*/ 890 w 4203"/>
                <a:gd name="T37" fmla="*/ 3341 h 3360"/>
                <a:gd name="T38" fmla="*/ 873 w 4203"/>
                <a:gd name="T39" fmla="*/ 3326 h 3360"/>
                <a:gd name="T40" fmla="*/ 34 w 4203"/>
                <a:gd name="T41" fmla="*/ 2488 h 3360"/>
                <a:gd name="T42" fmla="*/ 17 w 4203"/>
                <a:gd name="T43" fmla="*/ 2468 h 3360"/>
                <a:gd name="T44" fmla="*/ 6 w 4203"/>
                <a:gd name="T45" fmla="*/ 2445 h 3360"/>
                <a:gd name="T46" fmla="*/ 0 w 4203"/>
                <a:gd name="T47" fmla="*/ 2420 h 3360"/>
                <a:gd name="T48" fmla="*/ 0 w 4203"/>
                <a:gd name="T49" fmla="*/ 2395 h 3360"/>
                <a:gd name="T50" fmla="*/ 6 w 4203"/>
                <a:gd name="T51" fmla="*/ 2370 h 3360"/>
                <a:gd name="T52" fmla="*/ 17 w 4203"/>
                <a:gd name="T53" fmla="*/ 2347 h 3360"/>
                <a:gd name="T54" fmla="*/ 34 w 4203"/>
                <a:gd name="T55" fmla="*/ 2325 h 3360"/>
                <a:gd name="T56" fmla="*/ 55 w 4203"/>
                <a:gd name="T57" fmla="*/ 2309 h 3360"/>
                <a:gd name="T58" fmla="*/ 78 w 4203"/>
                <a:gd name="T59" fmla="*/ 2298 h 3360"/>
                <a:gd name="T60" fmla="*/ 103 w 4203"/>
                <a:gd name="T61" fmla="*/ 2293 h 3360"/>
                <a:gd name="T62" fmla="*/ 128 w 4203"/>
                <a:gd name="T63" fmla="*/ 2293 h 3360"/>
                <a:gd name="T64" fmla="*/ 153 w 4203"/>
                <a:gd name="T65" fmla="*/ 2298 h 3360"/>
                <a:gd name="T66" fmla="*/ 176 w 4203"/>
                <a:gd name="T67" fmla="*/ 2309 h 3360"/>
                <a:gd name="T68" fmla="*/ 197 w 4203"/>
                <a:gd name="T69" fmla="*/ 2325 h 3360"/>
                <a:gd name="T70" fmla="*/ 953 w 4203"/>
                <a:gd name="T71" fmla="*/ 3082 h 3360"/>
                <a:gd name="T72" fmla="*/ 4007 w 4203"/>
                <a:gd name="T73" fmla="*/ 33 h 3360"/>
                <a:gd name="T74" fmla="*/ 4028 w 4203"/>
                <a:gd name="T75" fmla="*/ 16 h 3360"/>
                <a:gd name="T76" fmla="*/ 4051 w 4203"/>
                <a:gd name="T77" fmla="*/ 6 h 3360"/>
                <a:gd name="T78" fmla="*/ 4076 w 4203"/>
                <a:gd name="T79" fmla="*/ 0 h 3360"/>
                <a:gd name="T80" fmla="*/ 4101 w 4203"/>
                <a:gd name="T81" fmla="*/ 0 h 3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03" h="3360">
                  <a:moveTo>
                    <a:pt x="4101" y="0"/>
                  </a:moveTo>
                  <a:lnTo>
                    <a:pt x="4126" y="6"/>
                  </a:lnTo>
                  <a:lnTo>
                    <a:pt x="4149" y="16"/>
                  </a:lnTo>
                  <a:lnTo>
                    <a:pt x="4170" y="33"/>
                  </a:lnTo>
                  <a:lnTo>
                    <a:pt x="4186" y="54"/>
                  </a:lnTo>
                  <a:lnTo>
                    <a:pt x="4197" y="77"/>
                  </a:lnTo>
                  <a:lnTo>
                    <a:pt x="4203" y="102"/>
                  </a:lnTo>
                  <a:lnTo>
                    <a:pt x="4203" y="127"/>
                  </a:lnTo>
                  <a:lnTo>
                    <a:pt x="4197" y="152"/>
                  </a:lnTo>
                  <a:lnTo>
                    <a:pt x="4186" y="175"/>
                  </a:lnTo>
                  <a:lnTo>
                    <a:pt x="4170" y="196"/>
                  </a:lnTo>
                  <a:lnTo>
                    <a:pt x="1035" y="3326"/>
                  </a:lnTo>
                  <a:lnTo>
                    <a:pt x="1018" y="3341"/>
                  </a:lnTo>
                  <a:lnTo>
                    <a:pt x="997" y="3351"/>
                  </a:lnTo>
                  <a:lnTo>
                    <a:pt x="975" y="3359"/>
                  </a:lnTo>
                  <a:lnTo>
                    <a:pt x="953" y="3360"/>
                  </a:lnTo>
                  <a:lnTo>
                    <a:pt x="931" y="3359"/>
                  </a:lnTo>
                  <a:lnTo>
                    <a:pt x="911" y="3351"/>
                  </a:lnTo>
                  <a:lnTo>
                    <a:pt x="890" y="3341"/>
                  </a:lnTo>
                  <a:lnTo>
                    <a:pt x="873" y="3326"/>
                  </a:lnTo>
                  <a:lnTo>
                    <a:pt x="34" y="2488"/>
                  </a:lnTo>
                  <a:lnTo>
                    <a:pt x="17" y="2468"/>
                  </a:lnTo>
                  <a:lnTo>
                    <a:pt x="6" y="2445"/>
                  </a:lnTo>
                  <a:lnTo>
                    <a:pt x="0" y="2420"/>
                  </a:lnTo>
                  <a:lnTo>
                    <a:pt x="0" y="2395"/>
                  </a:lnTo>
                  <a:lnTo>
                    <a:pt x="6" y="2370"/>
                  </a:lnTo>
                  <a:lnTo>
                    <a:pt x="17" y="2347"/>
                  </a:lnTo>
                  <a:lnTo>
                    <a:pt x="34" y="2325"/>
                  </a:lnTo>
                  <a:lnTo>
                    <a:pt x="55" y="2309"/>
                  </a:lnTo>
                  <a:lnTo>
                    <a:pt x="78" y="2298"/>
                  </a:lnTo>
                  <a:lnTo>
                    <a:pt x="103" y="2293"/>
                  </a:lnTo>
                  <a:lnTo>
                    <a:pt x="128" y="2293"/>
                  </a:lnTo>
                  <a:lnTo>
                    <a:pt x="153" y="2298"/>
                  </a:lnTo>
                  <a:lnTo>
                    <a:pt x="176" y="2309"/>
                  </a:lnTo>
                  <a:lnTo>
                    <a:pt x="197" y="2325"/>
                  </a:lnTo>
                  <a:lnTo>
                    <a:pt x="953" y="3082"/>
                  </a:lnTo>
                  <a:lnTo>
                    <a:pt x="4007" y="33"/>
                  </a:lnTo>
                  <a:lnTo>
                    <a:pt x="4028" y="16"/>
                  </a:lnTo>
                  <a:lnTo>
                    <a:pt x="4051" y="6"/>
                  </a:lnTo>
                  <a:lnTo>
                    <a:pt x="4076" y="0"/>
                  </a:lnTo>
                  <a:lnTo>
                    <a:pt x="41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6" name="Group 10"/>
          <p:cNvGrpSpPr>
            <a:grpSpLocks noChangeAspect="1"/>
          </p:cNvGrpSpPr>
          <p:nvPr/>
        </p:nvGrpSpPr>
        <p:grpSpPr bwMode="auto">
          <a:xfrm>
            <a:off x="505879" y="4640650"/>
            <a:ext cx="207356" cy="235495"/>
            <a:chOff x="118" y="1047"/>
            <a:chExt cx="1598" cy="1597"/>
          </a:xfrm>
          <a:solidFill>
            <a:schemeClr val="accent5"/>
          </a:solidFill>
          <a:effectLst>
            <a:outerShdw blurRad="50800" dist="38100" dir="5400000" algn="t" rotWithShape="0">
              <a:prstClr val="black">
                <a:alpha val="40000"/>
              </a:prstClr>
            </a:outerShdw>
          </a:effectLst>
        </p:grpSpPr>
        <p:sp>
          <p:nvSpPr>
            <p:cNvPr id="49" name="Freeform 12"/>
            <p:cNvSpPr>
              <a:spLocks/>
            </p:cNvSpPr>
            <p:nvPr/>
          </p:nvSpPr>
          <p:spPr bwMode="auto">
            <a:xfrm>
              <a:off x="118" y="1281"/>
              <a:ext cx="1363" cy="1363"/>
            </a:xfrm>
            <a:custGeom>
              <a:avLst/>
              <a:gdLst>
                <a:gd name="T0" fmla="*/ 115 w 4091"/>
                <a:gd name="T1" fmla="*/ 0 h 4087"/>
                <a:gd name="T2" fmla="*/ 3053 w 4091"/>
                <a:gd name="T3" fmla="*/ 0 h 4087"/>
                <a:gd name="T4" fmla="*/ 3084 w 4091"/>
                <a:gd name="T5" fmla="*/ 4 h 4087"/>
                <a:gd name="T6" fmla="*/ 3112 w 4091"/>
                <a:gd name="T7" fmla="*/ 16 h 4087"/>
                <a:gd name="T8" fmla="*/ 3135 w 4091"/>
                <a:gd name="T9" fmla="*/ 34 h 4087"/>
                <a:gd name="T10" fmla="*/ 3153 w 4091"/>
                <a:gd name="T11" fmla="*/ 57 h 4087"/>
                <a:gd name="T12" fmla="*/ 3164 w 4091"/>
                <a:gd name="T13" fmla="*/ 85 h 4087"/>
                <a:gd name="T14" fmla="*/ 3169 w 4091"/>
                <a:gd name="T15" fmla="*/ 116 h 4087"/>
                <a:gd name="T16" fmla="*/ 3164 w 4091"/>
                <a:gd name="T17" fmla="*/ 146 h 4087"/>
                <a:gd name="T18" fmla="*/ 3153 w 4091"/>
                <a:gd name="T19" fmla="*/ 173 h 4087"/>
                <a:gd name="T20" fmla="*/ 3135 w 4091"/>
                <a:gd name="T21" fmla="*/ 196 h 4087"/>
                <a:gd name="T22" fmla="*/ 3112 w 4091"/>
                <a:gd name="T23" fmla="*/ 215 h 4087"/>
                <a:gd name="T24" fmla="*/ 3084 w 4091"/>
                <a:gd name="T25" fmla="*/ 227 h 4087"/>
                <a:gd name="T26" fmla="*/ 3053 w 4091"/>
                <a:gd name="T27" fmla="*/ 230 h 4087"/>
                <a:gd name="T28" fmla="*/ 231 w 4091"/>
                <a:gd name="T29" fmla="*/ 230 h 4087"/>
                <a:gd name="T30" fmla="*/ 231 w 4091"/>
                <a:gd name="T31" fmla="*/ 3856 h 4087"/>
                <a:gd name="T32" fmla="*/ 3860 w 4091"/>
                <a:gd name="T33" fmla="*/ 3856 h 4087"/>
                <a:gd name="T34" fmla="*/ 3860 w 4091"/>
                <a:gd name="T35" fmla="*/ 977 h 4087"/>
                <a:gd name="T36" fmla="*/ 3864 w 4091"/>
                <a:gd name="T37" fmla="*/ 946 h 4087"/>
                <a:gd name="T38" fmla="*/ 3876 w 4091"/>
                <a:gd name="T39" fmla="*/ 918 h 4087"/>
                <a:gd name="T40" fmla="*/ 3895 w 4091"/>
                <a:gd name="T41" fmla="*/ 895 h 4087"/>
                <a:gd name="T42" fmla="*/ 3917 w 4091"/>
                <a:gd name="T43" fmla="*/ 877 h 4087"/>
                <a:gd name="T44" fmla="*/ 3945 w 4091"/>
                <a:gd name="T45" fmla="*/ 866 h 4087"/>
                <a:gd name="T46" fmla="*/ 3976 w 4091"/>
                <a:gd name="T47" fmla="*/ 861 h 4087"/>
                <a:gd name="T48" fmla="*/ 4006 w 4091"/>
                <a:gd name="T49" fmla="*/ 866 h 4087"/>
                <a:gd name="T50" fmla="*/ 4034 w 4091"/>
                <a:gd name="T51" fmla="*/ 877 h 4087"/>
                <a:gd name="T52" fmla="*/ 4057 w 4091"/>
                <a:gd name="T53" fmla="*/ 895 h 4087"/>
                <a:gd name="T54" fmla="*/ 4075 w 4091"/>
                <a:gd name="T55" fmla="*/ 918 h 4087"/>
                <a:gd name="T56" fmla="*/ 4087 w 4091"/>
                <a:gd name="T57" fmla="*/ 946 h 4087"/>
                <a:gd name="T58" fmla="*/ 4091 w 4091"/>
                <a:gd name="T59" fmla="*/ 977 h 4087"/>
                <a:gd name="T60" fmla="*/ 4091 w 4091"/>
                <a:gd name="T61" fmla="*/ 3972 h 4087"/>
                <a:gd name="T62" fmla="*/ 4087 w 4091"/>
                <a:gd name="T63" fmla="*/ 4002 h 4087"/>
                <a:gd name="T64" fmla="*/ 4075 w 4091"/>
                <a:gd name="T65" fmla="*/ 4030 h 4087"/>
                <a:gd name="T66" fmla="*/ 4057 w 4091"/>
                <a:gd name="T67" fmla="*/ 4052 h 4087"/>
                <a:gd name="T68" fmla="*/ 4034 w 4091"/>
                <a:gd name="T69" fmla="*/ 4071 h 4087"/>
                <a:gd name="T70" fmla="*/ 4006 w 4091"/>
                <a:gd name="T71" fmla="*/ 4083 h 4087"/>
                <a:gd name="T72" fmla="*/ 3976 w 4091"/>
                <a:gd name="T73" fmla="*/ 4087 h 4087"/>
                <a:gd name="T74" fmla="*/ 115 w 4091"/>
                <a:gd name="T75" fmla="*/ 4087 h 4087"/>
                <a:gd name="T76" fmla="*/ 84 w 4091"/>
                <a:gd name="T77" fmla="*/ 4083 h 4087"/>
                <a:gd name="T78" fmla="*/ 57 w 4091"/>
                <a:gd name="T79" fmla="*/ 4071 h 4087"/>
                <a:gd name="T80" fmla="*/ 33 w 4091"/>
                <a:gd name="T81" fmla="*/ 4052 h 4087"/>
                <a:gd name="T82" fmla="*/ 16 w 4091"/>
                <a:gd name="T83" fmla="*/ 4030 h 4087"/>
                <a:gd name="T84" fmla="*/ 4 w 4091"/>
                <a:gd name="T85" fmla="*/ 4002 h 4087"/>
                <a:gd name="T86" fmla="*/ 0 w 4091"/>
                <a:gd name="T87" fmla="*/ 3972 h 4087"/>
                <a:gd name="T88" fmla="*/ 0 w 4091"/>
                <a:gd name="T89" fmla="*/ 116 h 4087"/>
                <a:gd name="T90" fmla="*/ 4 w 4091"/>
                <a:gd name="T91" fmla="*/ 85 h 4087"/>
                <a:gd name="T92" fmla="*/ 16 w 4091"/>
                <a:gd name="T93" fmla="*/ 57 h 4087"/>
                <a:gd name="T94" fmla="*/ 33 w 4091"/>
                <a:gd name="T95" fmla="*/ 34 h 4087"/>
                <a:gd name="T96" fmla="*/ 57 w 4091"/>
                <a:gd name="T97" fmla="*/ 16 h 4087"/>
                <a:gd name="T98" fmla="*/ 84 w 4091"/>
                <a:gd name="T99" fmla="*/ 4 h 4087"/>
                <a:gd name="T100" fmla="*/ 115 w 4091"/>
                <a:gd name="T101" fmla="*/ 0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91" h="4087">
                  <a:moveTo>
                    <a:pt x="115" y="0"/>
                  </a:moveTo>
                  <a:lnTo>
                    <a:pt x="3053" y="0"/>
                  </a:lnTo>
                  <a:lnTo>
                    <a:pt x="3084" y="4"/>
                  </a:lnTo>
                  <a:lnTo>
                    <a:pt x="3112" y="16"/>
                  </a:lnTo>
                  <a:lnTo>
                    <a:pt x="3135" y="34"/>
                  </a:lnTo>
                  <a:lnTo>
                    <a:pt x="3153" y="57"/>
                  </a:lnTo>
                  <a:lnTo>
                    <a:pt x="3164" y="85"/>
                  </a:lnTo>
                  <a:lnTo>
                    <a:pt x="3169" y="116"/>
                  </a:lnTo>
                  <a:lnTo>
                    <a:pt x="3164" y="146"/>
                  </a:lnTo>
                  <a:lnTo>
                    <a:pt x="3153" y="173"/>
                  </a:lnTo>
                  <a:lnTo>
                    <a:pt x="3135" y="196"/>
                  </a:lnTo>
                  <a:lnTo>
                    <a:pt x="3112" y="215"/>
                  </a:lnTo>
                  <a:lnTo>
                    <a:pt x="3084" y="227"/>
                  </a:lnTo>
                  <a:lnTo>
                    <a:pt x="3053" y="230"/>
                  </a:lnTo>
                  <a:lnTo>
                    <a:pt x="231" y="230"/>
                  </a:lnTo>
                  <a:lnTo>
                    <a:pt x="231" y="3856"/>
                  </a:lnTo>
                  <a:lnTo>
                    <a:pt x="3860" y="3856"/>
                  </a:lnTo>
                  <a:lnTo>
                    <a:pt x="3860" y="977"/>
                  </a:lnTo>
                  <a:lnTo>
                    <a:pt x="3864" y="946"/>
                  </a:lnTo>
                  <a:lnTo>
                    <a:pt x="3876" y="918"/>
                  </a:lnTo>
                  <a:lnTo>
                    <a:pt x="3895" y="895"/>
                  </a:lnTo>
                  <a:lnTo>
                    <a:pt x="3917" y="877"/>
                  </a:lnTo>
                  <a:lnTo>
                    <a:pt x="3945" y="866"/>
                  </a:lnTo>
                  <a:lnTo>
                    <a:pt x="3976" y="861"/>
                  </a:lnTo>
                  <a:lnTo>
                    <a:pt x="4006" y="866"/>
                  </a:lnTo>
                  <a:lnTo>
                    <a:pt x="4034" y="877"/>
                  </a:lnTo>
                  <a:lnTo>
                    <a:pt x="4057" y="895"/>
                  </a:lnTo>
                  <a:lnTo>
                    <a:pt x="4075" y="918"/>
                  </a:lnTo>
                  <a:lnTo>
                    <a:pt x="4087" y="946"/>
                  </a:lnTo>
                  <a:lnTo>
                    <a:pt x="4091" y="977"/>
                  </a:lnTo>
                  <a:lnTo>
                    <a:pt x="4091" y="3972"/>
                  </a:lnTo>
                  <a:lnTo>
                    <a:pt x="4087" y="4002"/>
                  </a:lnTo>
                  <a:lnTo>
                    <a:pt x="4075" y="4030"/>
                  </a:lnTo>
                  <a:lnTo>
                    <a:pt x="4057" y="4052"/>
                  </a:lnTo>
                  <a:lnTo>
                    <a:pt x="4034" y="4071"/>
                  </a:lnTo>
                  <a:lnTo>
                    <a:pt x="4006" y="4083"/>
                  </a:lnTo>
                  <a:lnTo>
                    <a:pt x="3976" y="4087"/>
                  </a:lnTo>
                  <a:lnTo>
                    <a:pt x="115" y="4087"/>
                  </a:lnTo>
                  <a:lnTo>
                    <a:pt x="84" y="4083"/>
                  </a:lnTo>
                  <a:lnTo>
                    <a:pt x="57" y="4071"/>
                  </a:lnTo>
                  <a:lnTo>
                    <a:pt x="33" y="4052"/>
                  </a:lnTo>
                  <a:lnTo>
                    <a:pt x="16" y="4030"/>
                  </a:lnTo>
                  <a:lnTo>
                    <a:pt x="4" y="4002"/>
                  </a:lnTo>
                  <a:lnTo>
                    <a:pt x="0" y="3972"/>
                  </a:lnTo>
                  <a:lnTo>
                    <a:pt x="0" y="116"/>
                  </a:lnTo>
                  <a:lnTo>
                    <a:pt x="4" y="85"/>
                  </a:lnTo>
                  <a:lnTo>
                    <a:pt x="16" y="57"/>
                  </a:lnTo>
                  <a:lnTo>
                    <a:pt x="33" y="34"/>
                  </a:lnTo>
                  <a:lnTo>
                    <a:pt x="57" y="16"/>
                  </a:lnTo>
                  <a:lnTo>
                    <a:pt x="84" y="4"/>
                  </a:lnTo>
                  <a:lnTo>
                    <a:pt x="1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13"/>
            <p:cNvSpPr>
              <a:spLocks/>
            </p:cNvSpPr>
            <p:nvPr/>
          </p:nvSpPr>
          <p:spPr bwMode="auto">
            <a:xfrm>
              <a:off x="315" y="1047"/>
              <a:ext cx="1401" cy="1120"/>
            </a:xfrm>
            <a:custGeom>
              <a:avLst/>
              <a:gdLst>
                <a:gd name="T0" fmla="*/ 4101 w 4203"/>
                <a:gd name="T1" fmla="*/ 0 h 3360"/>
                <a:gd name="T2" fmla="*/ 4126 w 4203"/>
                <a:gd name="T3" fmla="*/ 6 h 3360"/>
                <a:gd name="T4" fmla="*/ 4149 w 4203"/>
                <a:gd name="T5" fmla="*/ 16 h 3360"/>
                <a:gd name="T6" fmla="*/ 4170 w 4203"/>
                <a:gd name="T7" fmla="*/ 33 h 3360"/>
                <a:gd name="T8" fmla="*/ 4186 w 4203"/>
                <a:gd name="T9" fmla="*/ 54 h 3360"/>
                <a:gd name="T10" fmla="*/ 4197 w 4203"/>
                <a:gd name="T11" fmla="*/ 77 h 3360"/>
                <a:gd name="T12" fmla="*/ 4203 w 4203"/>
                <a:gd name="T13" fmla="*/ 102 h 3360"/>
                <a:gd name="T14" fmla="*/ 4203 w 4203"/>
                <a:gd name="T15" fmla="*/ 127 h 3360"/>
                <a:gd name="T16" fmla="*/ 4197 w 4203"/>
                <a:gd name="T17" fmla="*/ 152 h 3360"/>
                <a:gd name="T18" fmla="*/ 4186 w 4203"/>
                <a:gd name="T19" fmla="*/ 175 h 3360"/>
                <a:gd name="T20" fmla="*/ 4170 w 4203"/>
                <a:gd name="T21" fmla="*/ 196 h 3360"/>
                <a:gd name="T22" fmla="*/ 1035 w 4203"/>
                <a:gd name="T23" fmla="*/ 3326 h 3360"/>
                <a:gd name="T24" fmla="*/ 1018 w 4203"/>
                <a:gd name="T25" fmla="*/ 3341 h 3360"/>
                <a:gd name="T26" fmla="*/ 997 w 4203"/>
                <a:gd name="T27" fmla="*/ 3351 h 3360"/>
                <a:gd name="T28" fmla="*/ 975 w 4203"/>
                <a:gd name="T29" fmla="*/ 3359 h 3360"/>
                <a:gd name="T30" fmla="*/ 953 w 4203"/>
                <a:gd name="T31" fmla="*/ 3360 h 3360"/>
                <a:gd name="T32" fmla="*/ 931 w 4203"/>
                <a:gd name="T33" fmla="*/ 3359 h 3360"/>
                <a:gd name="T34" fmla="*/ 911 w 4203"/>
                <a:gd name="T35" fmla="*/ 3351 h 3360"/>
                <a:gd name="T36" fmla="*/ 890 w 4203"/>
                <a:gd name="T37" fmla="*/ 3341 h 3360"/>
                <a:gd name="T38" fmla="*/ 873 w 4203"/>
                <a:gd name="T39" fmla="*/ 3326 h 3360"/>
                <a:gd name="T40" fmla="*/ 34 w 4203"/>
                <a:gd name="T41" fmla="*/ 2488 h 3360"/>
                <a:gd name="T42" fmla="*/ 17 w 4203"/>
                <a:gd name="T43" fmla="*/ 2468 h 3360"/>
                <a:gd name="T44" fmla="*/ 6 w 4203"/>
                <a:gd name="T45" fmla="*/ 2445 h 3360"/>
                <a:gd name="T46" fmla="*/ 0 w 4203"/>
                <a:gd name="T47" fmla="*/ 2420 h 3360"/>
                <a:gd name="T48" fmla="*/ 0 w 4203"/>
                <a:gd name="T49" fmla="*/ 2395 h 3360"/>
                <a:gd name="T50" fmla="*/ 6 w 4203"/>
                <a:gd name="T51" fmla="*/ 2370 h 3360"/>
                <a:gd name="T52" fmla="*/ 17 w 4203"/>
                <a:gd name="T53" fmla="*/ 2347 h 3360"/>
                <a:gd name="T54" fmla="*/ 34 w 4203"/>
                <a:gd name="T55" fmla="*/ 2325 h 3360"/>
                <a:gd name="T56" fmla="*/ 55 w 4203"/>
                <a:gd name="T57" fmla="*/ 2309 h 3360"/>
                <a:gd name="T58" fmla="*/ 78 w 4203"/>
                <a:gd name="T59" fmla="*/ 2298 h 3360"/>
                <a:gd name="T60" fmla="*/ 103 w 4203"/>
                <a:gd name="T61" fmla="*/ 2293 h 3360"/>
                <a:gd name="T62" fmla="*/ 128 w 4203"/>
                <a:gd name="T63" fmla="*/ 2293 h 3360"/>
                <a:gd name="T64" fmla="*/ 153 w 4203"/>
                <a:gd name="T65" fmla="*/ 2298 h 3360"/>
                <a:gd name="T66" fmla="*/ 176 w 4203"/>
                <a:gd name="T67" fmla="*/ 2309 h 3360"/>
                <a:gd name="T68" fmla="*/ 197 w 4203"/>
                <a:gd name="T69" fmla="*/ 2325 h 3360"/>
                <a:gd name="T70" fmla="*/ 953 w 4203"/>
                <a:gd name="T71" fmla="*/ 3082 h 3360"/>
                <a:gd name="T72" fmla="*/ 4007 w 4203"/>
                <a:gd name="T73" fmla="*/ 33 h 3360"/>
                <a:gd name="T74" fmla="*/ 4028 w 4203"/>
                <a:gd name="T75" fmla="*/ 16 h 3360"/>
                <a:gd name="T76" fmla="*/ 4051 w 4203"/>
                <a:gd name="T77" fmla="*/ 6 h 3360"/>
                <a:gd name="T78" fmla="*/ 4076 w 4203"/>
                <a:gd name="T79" fmla="*/ 0 h 3360"/>
                <a:gd name="T80" fmla="*/ 4101 w 4203"/>
                <a:gd name="T81" fmla="*/ 0 h 3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03" h="3360">
                  <a:moveTo>
                    <a:pt x="4101" y="0"/>
                  </a:moveTo>
                  <a:lnTo>
                    <a:pt x="4126" y="6"/>
                  </a:lnTo>
                  <a:lnTo>
                    <a:pt x="4149" y="16"/>
                  </a:lnTo>
                  <a:lnTo>
                    <a:pt x="4170" y="33"/>
                  </a:lnTo>
                  <a:lnTo>
                    <a:pt x="4186" y="54"/>
                  </a:lnTo>
                  <a:lnTo>
                    <a:pt x="4197" y="77"/>
                  </a:lnTo>
                  <a:lnTo>
                    <a:pt x="4203" y="102"/>
                  </a:lnTo>
                  <a:lnTo>
                    <a:pt x="4203" y="127"/>
                  </a:lnTo>
                  <a:lnTo>
                    <a:pt x="4197" y="152"/>
                  </a:lnTo>
                  <a:lnTo>
                    <a:pt x="4186" y="175"/>
                  </a:lnTo>
                  <a:lnTo>
                    <a:pt x="4170" y="196"/>
                  </a:lnTo>
                  <a:lnTo>
                    <a:pt x="1035" y="3326"/>
                  </a:lnTo>
                  <a:lnTo>
                    <a:pt x="1018" y="3341"/>
                  </a:lnTo>
                  <a:lnTo>
                    <a:pt x="997" y="3351"/>
                  </a:lnTo>
                  <a:lnTo>
                    <a:pt x="975" y="3359"/>
                  </a:lnTo>
                  <a:lnTo>
                    <a:pt x="953" y="3360"/>
                  </a:lnTo>
                  <a:lnTo>
                    <a:pt x="931" y="3359"/>
                  </a:lnTo>
                  <a:lnTo>
                    <a:pt x="911" y="3351"/>
                  </a:lnTo>
                  <a:lnTo>
                    <a:pt x="890" y="3341"/>
                  </a:lnTo>
                  <a:lnTo>
                    <a:pt x="873" y="3326"/>
                  </a:lnTo>
                  <a:lnTo>
                    <a:pt x="34" y="2488"/>
                  </a:lnTo>
                  <a:lnTo>
                    <a:pt x="17" y="2468"/>
                  </a:lnTo>
                  <a:lnTo>
                    <a:pt x="6" y="2445"/>
                  </a:lnTo>
                  <a:lnTo>
                    <a:pt x="0" y="2420"/>
                  </a:lnTo>
                  <a:lnTo>
                    <a:pt x="0" y="2395"/>
                  </a:lnTo>
                  <a:lnTo>
                    <a:pt x="6" y="2370"/>
                  </a:lnTo>
                  <a:lnTo>
                    <a:pt x="17" y="2347"/>
                  </a:lnTo>
                  <a:lnTo>
                    <a:pt x="34" y="2325"/>
                  </a:lnTo>
                  <a:lnTo>
                    <a:pt x="55" y="2309"/>
                  </a:lnTo>
                  <a:lnTo>
                    <a:pt x="78" y="2298"/>
                  </a:lnTo>
                  <a:lnTo>
                    <a:pt x="103" y="2293"/>
                  </a:lnTo>
                  <a:lnTo>
                    <a:pt x="128" y="2293"/>
                  </a:lnTo>
                  <a:lnTo>
                    <a:pt x="153" y="2298"/>
                  </a:lnTo>
                  <a:lnTo>
                    <a:pt x="176" y="2309"/>
                  </a:lnTo>
                  <a:lnTo>
                    <a:pt x="197" y="2325"/>
                  </a:lnTo>
                  <a:lnTo>
                    <a:pt x="953" y="3082"/>
                  </a:lnTo>
                  <a:lnTo>
                    <a:pt x="4007" y="33"/>
                  </a:lnTo>
                  <a:lnTo>
                    <a:pt x="4028" y="16"/>
                  </a:lnTo>
                  <a:lnTo>
                    <a:pt x="4051" y="6"/>
                  </a:lnTo>
                  <a:lnTo>
                    <a:pt x="4076" y="0"/>
                  </a:lnTo>
                  <a:lnTo>
                    <a:pt x="41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59" name="Group 10"/>
          <p:cNvGrpSpPr>
            <a:grpSpLocks noChangeAspect="1"/>
          </p:cNvGrpSpPr>
          <p:nvPr/>
        </p:nvGrpSpPr>
        <p:grpSpPr bwMode="auto">
          <a:xfrm>
            <a:off x="505879" y="5000471"/>
            <a:ext cx="207356" cy="235495"/>
            <a:chOff x="118" y="1047"/>
            <a:chExt cx="1598" cy="1597"/>
          </a:xfrm>
          <a:solidFill>
            <a:schemeClr val="accent5"/>
          </a:solidFill>
          <a:effectLst>
            <a:outerShdw blurRad="50800" dist="38100" dir="5400000" algn="t" rotWithShape="0">
              <a:prstClr val="black">
                <a:alpha val="40000"/>
              </a:prstClr>
            </a:outerShdw>
          </a:effectLst>
        </p:grpSpPr>
        <p:sp>
          <p:nvSpPr>
            <p:cNvPr id="66" name="Freeform 12"/>
            <p:cNvSpPr>
              <a:spLocks/>
            </p:cNvSpPr>
            <p:nvPr/>
          </p:nvSpPr>
          <p:spPr bwMode="auto">
            <a:xfrm>
              <a:off x="118" y="1281"/>
              <a:ext cx="1363" cy="1363"/>
            </a:xfrm>
            <a:custGeom>
              <a:avLst/>
              <a:gdLst>
                <a:gd name="T0" fmla="*/ 115 w 4091"/>
                <a:gd name="T1" fmla="*/ 0 h 4087"/>
                <a:gd name="T2" fmla="*/ 3053 w 4091"/>
                <a:gd name="T3" fmla="*/ 0 h 4087"/>
                <a:gd name="T4" fmla="*/ 3084 w 4091"/>
                <a:gd name="T5" fmla="*/ 4 h 4087"/>
                <a:gd name="T6" fmla="*/ 3112 w 4091"/>
                <a:gd name="T7" fmla="*/ 16 h 4087"/>
                <a:gd name="T8" fmla="*/ 3135 w 4091"/>
                <a:gd name="T9" fmla="*/ 34 h 4087"/>
                <a:gd name="T10" fmla="*/ 3153 w 4091"/>
                <a:gd name="T11" fmla="*/ 57 h 4087"/>
                <a:gd name="T12" fmla="*/ 3164 w 4091"/>
                <a:gd name="T13" fmla="*/ 85 h 4087"/>
                <a:gd name="T14" fmla="*/ 3169 w 4091"/>
                <a:gd name="T15" fmla="*/ 116 h 4087"/>
                <a:gd name="T16" fmla="*/ 3164 w 4091"/>
                <a:gd name="T17" fmla="*/ 146 h 4087"/>
                <a:gd name="T18" fmla="*/ 3153 w 4091"/>
                <a:gd name="T19" fmla="*/ 173 h 4087"/>
                <a:gd name="T20" fmla="*/ 3135 w 4091"/>
                <a:gd name="T21" fmla="*/ 196 h 4087"/>
                <a:gd name="T22" fmla="*/ 3112 w 4091"/>
                <a:gd name="T23" fmla="*/ 215 h 4087"/>
                <a:gd name="T24" fmla="*/ 3084 w 4091"/>
                <a:gd name="T25" fmla="*/ 227 h 4087"/>
                <a:gd name="T26" fmla="*/ 3053 w 4091"/>
                <a:gd name="T27" fmla="*/ 230 h 4087"/>
                <a:gd name="T28" fmla="*/ 231 w 4091"/>
                <a:gd name="T29" fmla="*/ 230 h 4087"/>
                <a:gd name="T30" fmla="*/ 231 w 4091"/>
                <a:gd name="T31" fmla="*/ 3856 h 4087"/>
                <a:gd name="T32" fmla="*/ 3860 w 4091"/>
                <a:gd name="T33" fmla="*/ 3856 h 4087"/>
                <a:gd name="T34" fmla="*/ 3860 w 4091"/>
                <a:gd name="T35" fmla="*/ 977 h 4087"/>
                <a:gd name="T36" fmla="*/ 3864 w 4091"/>
                <a:gd name="T37" fmla="*/ 946 h 4087"/>
                <a:gd name="T38" fmla="*/ 3876 w 4091"/>
                <a:gd name="T39" fmla="*/ 918 h 4087"/>
                <a:gd name="T40" fmla="*/ 3895 w 4091"/>
                <a:gd name="T41" fmla="*/ 895 h 4087"/>
                <a:gd name="T42" fmla="*/ 3917 w 4091"/>
                <a:gd name="T43" fmla="*/ 877 h 4087"/>
                <a:gd name="T44" fmla="*/ 3945 w 4091"/>
                <a:gd name="T45" fmla="*/ 866 h 4087"/>
                <a:gd name="T46" fmla="*/ 3976 w 4091"/>
                <a:gd name="T47" fmla="*/ 861 h 4087"/>
                <a:gd name="T48" fmla="*/ 4006 w 4091"/>
                <a:gd name="T49" fmla="*/ 866 h 4087"/>
                <a:gd name="T50" fmla="*/ 4034 w 4091"/>
                <a:gd name="T51" fmla="*/ 877 h 4087"/>
                <a:gd name="T52" fmla="*/ 4057 w 4091"/>
                <a:gd name="T53" fmla="*/ 895 h 4087"/>
                <a:gd name="T54" fmla="*/ 4075 w 4091"/>
                <a:gd name="T55" fmla="*/ 918 h 4087"/>
                <a:gd name="T56" fmla="*/ 4087 w 4091"/>
                <a:gd name="T57" fmla="*/ 946 h 4087"/>
                <a:gd name="T58" fmla="*/ 4091 w 4091"/>
                <a:gd name="T59" fmla="*/ 977 h 4087"/>
                <a:gd name="T60" fmla="*/ 4091 w 4091"/>
                <a:gd name="T61" fmla="*/ 3972 h 4087"/>
                <a:gd name="T62" fmla="*/ 4087 w 4091"/>
                <a:gd name="T63" fmla="*/ 4002 h 4087"/>
                <a:gd name="T64" fmla="*/ 4075 w 4091"/>
                <a:gd name="T65" fmla="*/ 4030 h 4087"/>
                <a:gd name="T66" fmla="*/ 4057 w 4091"/>
                <a:gd name="T67" fmla="*/ 4052 h 4087"/>
                <a:gd name="T68" fmla="*/ 4034 w 4091"/>
                <a:gd name="T69" fmla="*/ 4071 h 4087"/>
                <a:gd name="T70" fmla="*/ 4006 w 4091"/>
                <a:gd name="T71" fmla="*/ 4083 h 4087"/>
                <a:gd name="T72" fmla="*/ 3976 w 4091"/>
                <a:gd name="T73" fmla="*/ 4087 h 4087"/>
                <a:gd name="T74" fmla="*/ 115 w 4091"/>
                <a:gd name="T75" fmla="*/ 4087 h 4087"/>
                <a:gd name="T76" fmla="*/ 84 w 4091"/>
                <a:gd name="T77" fmla="*/ 4083 h 4087"/>
                <a:gd name="T78" fmla="*/ 57 w 4091"/>
                <a:gd name="T79" fmla="*/ 4071 h 4087"/>
                <a:gd name="T80" fmla="*/ 33 w 4091"/>
                <a:gd name="T81" fmla="*/ 4052 h 4087"/>
                <a:gd name="T82" fmla="*/ 16 w 4091"/>
                <a:gd name="T83" fmla="*/ 4030 h 4087"/>
                <a:gd name="T84" fmla="*/ 4 w 4091"/>
                <a:gd name="T85" fmla="*/ 4002 h 4087"/>
                <a:gd name="T86" fmla="*/ 0 w 4091"/>
                <a:gd name="T87" fmla="*/ 3972 h 4087"/>
                <a:gd name="T88" fmla="*/ 0 w 4091"/>
                <a:gd name="T89" fmla="*/ 116 h 4087"/>
                <a:gd name="T90" fmla="*/ 4 w 4091"/>
                <a:gd name="T91" fmla="*/ 85 h 4087"/>
                <a:gd name="T92" fmla="*/ 16 w 4091"/>
                <a:gd name="T93" fmla="*/ 57 h 4087"/>
                <a:gd name="T94" fmla="*/ 33 w 4091"/>
                <a:gd name="T95" fmla="*/ 34 h 4087"/>
                <a:gd name="T96" fmla="*/ 57 w 4091"/>
                <a:gd name="T97" fmla="*/ 16 h 4087"/>
                <a:gd name="T98" fmla="*/ 84 w 4091"/>
                <a:gd name="T99" fmla="*/ 4 h 4087"/>
                <a:gd name="T100" fmla="*/ 115 w 4091"/>
                <a:gd name="T101" fmla="*/ 0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91" h="4087">
                  <a:moveTo>
                    <a:pt x="115" y="0"/>
                  </a:moveTo>
                  <a:lnTo>
                    <a:pt x="3053" y="0"/>
                  </a:lnTo>
                  <a:lnTo>
                    <a:pt x="3084" y="4"/>
                  </a:lnTo>
                  <a:lnTo>
                    <a:pt x="3112" y="16"/>
                  </a:lnTo>
                  <a:lnTo>
                    <a:pt x="3135" y="34"/>
                  </a:lnTo>
                  <a:lnTo>
                    <a:pt x="3153" y="57"/>
                  </a:lnTo>
                  <a:lnTo>
                    <a:pt x="3164" y="85"/>
                  </a:lnTo>
                  <a:lnTo>
                    <a:pt x="3169" y="116"/>
                  </a:lnTo>
                  <a:lnTo>
                    <a:pt x="3164" y="146"/>
                  </a:lnTo>
                  <a:lnTo>
                    <a:pt x="3153" y="173"/>
                  </a:lnTo>
                  <a:lnTo>
                    <a:pt x="3135" y="196"/>
                  </a:lnTo>
                  <a:lnTo>
                    <a:pt x="3112" y="215"/>
                  </a:lnTo>
                  <a:lnTo>
                    <a:pt x="3084" y="227"/>
                  </a:lnTo>
                  <a:lnTo>
                    <a:pt x="3053" y="230"/>
                  </a:lnTo>
                  <a:lnTo>
                    <a:pt x="231" y="230"/>
                  </a:lnTo>
                  <a:lnTo>
                    <a:pt x="231" y="3856"/>
                  </a:lnTo>
                  <a:lnTo>
                    <a:pt x="3860" y="3856"/>
                  </a:lnTo>
                  <a:lnTo>
                    <a:pt x="3860" y="977"/>
                  </a:lnTo>
                  <a:lnTo>
                    <a:pt x="3864" y="946"/>
                  </a:lnTo>
                  <a:lnTo>
                    <a:pt x="3876" y="918"/>
                  </a:lnTo>
                  <a:lnTo>
                    <a:pt x="3895" y="895"/>
                  </a:lnTo>
                  <a:lnTo>
                    <a:pt x="3917" y="877"/>
                  </a:lnTo>
                  <a:lnTo>
                    <a:pt x="3945" y="866"/>
                  </a:lnTo>
                  <a:lnTo>
                    <a:pt x="3976" y="861"/>
                  </a:lnTo>
                  <a:lnTo>
                    <a:pt x="4006" y="866"/>
                  </a:lnTo>
                  <a:lnTo>
                    <a:pt x="4034" y="877"/>
                  </a:lnTo>
                  <a:lnTo>
                    <a:pt x="4057" y="895"/>
                  </a:lnTo>
                  <a:lnTo>
                    <a:pt x="4075" y="918"/>
                  </a:lnTo>
                  <a:lnTo>
                    <a:pt x="4087" y="946"/>
                  </a:lnTo>
                  <a:lnTo>
                    <a:pt x="4091" y="977"/>
                  </a:lnTo>
                  <a:lnTo>
                    <a:pt x="4091" y="3972"/>
                  </a:lnTo>
                  <a:lnTo>
                    <a:pt x="4087" y="4002"/>
                  </a:lnTo>
                  <a:lnTo>
                    <a:pt x="4075" y="4030"/>
                  </a:lnTo>
                  <a:lnTo>
                    <a:pt x="4057" y="4052"/>
                  </a:lnTo>
                  <a:lnTo>
                    <a:pt x="4034" y="4071"/>
                  </a:lnTo>
                  <a:lnTo>
                    <a:pt x="4006" y="4083"/>
                  </a:lnTo>
                  <a:lnTo>
                    <a:pt x="3976" y="4087"/>
                  </a:lnTo>
                  <a:lnTo>
                    <a:pt x="115" y="4087"/>
                  </a:lnTo>
                  <a:lnTo>
                    <a:pt x="84" y="4083"/>
                  </a:lnTo>
                  <a:lnTo>
                    <a:pt x="57" y="4071"/>
                  </a:lnTo>
                  <a:lnTo>
                    <a:pt x="33" y="4052"/>
                  </a:lnTo>
                  <a:lnTo>
                    <a:pt x="16" y="4030"/>
                  </a:lnTo>
                  <a:lnTo>
                    <a:pt x="4" y="4002"/>
                  </a:lnTo>
                  <a:lnTo>
                    <a:pt x="0" y="3972"/>
                  </a:lnTo>
                  <a:lnTo>
                    <a:pt x="0" y="116"/>
                  </a:lnTo>
                  <a:lnTo>
                    <a:pt x="4" y="85"/>
                  </a:lnTo>
                  <a:lnTo>
                    <a:pt x="16" y="57"/>
                  </a:lnTo>
                  <a:lnTo>
                    <a:pt x="33" y="34"/>
                  </a:lnTo>
                  <a:lnTo>
                    <a:pt x="57" y="16"/>
                  </a:lnTo>
                  <a:lnTo>
                    <a:pt x="84" y="4"/>
                  </a:lnTo>
                  <a:lnTo>
                    <a:pt x="1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13"/>
            <p:cNvSpPr>
              <a:spLocks/>
            </p:cNvSpPr>
            <p:nvPr/>
          </p:nvSpPr>
          <p:spPr bwMode="auto">
            <a:xfrm>
              <a:off x="315" y="1047"/>
              <a:ext cx="1401" cy="1120"/>
            </a:xfrm>
            <a:custGeom>
              <a:avLst/>
              <a:gdLst>
                <a:gd name="T0" fmla="*/ 4101 w 4203"/>
                <a:gd name="T1" fmla="*/ 0 h 3360"/>
                <a:gd name="T2" fmla="*/ 4126 w 4203"/>
                <a:gd name="T3" fmla="*/ 6 h 3360"/>
                <a:gd name="T4" fmla="*/ 4149 w 4203"/>
                <a:gd name="T5" fmla="*/ 16 h 3360"/>
                <a:gd name="T6" fmla="*/ 4170 w 4203"/>
                <a:gd name="T7" fmla="*/ 33 h 3360"/>
                <a:gd name="T8" fmla="*/ 4186 w 4203"/>
                <a:gd name="T9" fmla="*/ 54 h 3360"/>
                <a:gd name="T10" fmla="*/ 4197 w 4203"/>
                <a:gd name="T11" fmla="*/ 77 h 3360"/>
                <a:gd name="T12" fmla="*/ 4203 w 4203"/>
                <a:gd name="T13" fmla="*/ 102 h 3360"/>
                <a:gd name="T14" fmla="*/ 4203 w 4203"/>
                <a:gd name="T15" fmla="*/ 127 h 3360"/>
                <a:gd name="T16" fmla="*/ 4197 w 4203"/>
                <a:gd name="T17" fmla="*/ 152 h 3360"/>
                <a:gd name="T18" fmla="*/ 4186 w 4203"/>
                <a:gd name="T19" fmla="*/ 175 h 3360"/>
                <a:gd name="T20" fmla="*/ 4170 w 4203"/>
                <a:gd name="T21" fmla="*/ 196 h 3360"/>
                <a:gd name="T22" fmla="*/ 1035 w 4203"/>
                <a:gd name="T23" fmla="*/ 3326 h 3360"/>
                <a:gd name="T24" fmla="*/ 1018 w 4203"/>
                <a:gd name="T25" fmla="*/ 3341 h 3360"/>
                <a:gd name="T26" fmla="*/ 997 w 4203"/>
                <a:gd name="T27" fmla="*/ 3351 h 3360"/>
                <a:gd name="T28" fmla="*/ 975 w 4203"/>
                <a:gd name="T29" fmla="*/ 3359 h 3360"/>
                <a:gd name="T30" fmla="*/ 953 w 4203"/>
                <a:gd name="T31" fmla="*/ 3360 h 3360"/>
                <a:gd name="T32" fmla="*/ 931 w 4203"/>
                <a:gd name="T33" fmla="*/ 3359 h 3360"/>
                <a:gd name="T34" fmla="*/ 911 w 4203"/>
                <a:gd name="T35" fmla="*/ 3351 h 3360"/>
                <a:gd name="T36" fmla="*/ 890 w 4203"/>
                <a:gd name="T37" fmla="*/ 3341 h 3360"/>
                <a:gd name="T38" fmla="*/ 873 w 4203"/>
                <a:gd name="T39" fmla="*/ 3326 h 3360"/>
                <a:gd name="T40" fmla="*/ 34 w 4203"/>
                <a:gd name="T41" fmla="*/ 2488 h 3360"/>
                <a:gd name="T42" fmla="*/ 17 w 4203"/>
                <a:gd name="T43" fmla="*/ 2468 h 3360"/>
                <a:gd name="T44" fmla="*/ 6 w 4203"/>
                <a:gd name="T45" fmla="*/ 2445 h 3360"/>
                <a:gd name="T46" fmla="*/ 0 w 4203"/>
                <a:gd name="T47" fmla="*/ 2420 h 3360"/>
                <a:gd name="T48" fmla="*/ 0 w 4203"/>
                <a:gd name="T49" fmla="*/ 2395 h 3360"/>
                <a:gd name="T50" fmla="*/ 6 w 4203"/>
                <a:gd name="T51" fmla="*/ 2370 h 3360"/>
                <a:gd name="T52" fmla="*/ 17 w 4203"/>
                <a:gd name="T53" fmla="*/ 2347 h 3360"/>
                <a:gd name="T54" fmla="*/ 34 w 4203"/>
                <a:gd name="T55" fmla="*/ 2325 h 3360"/>
                <a:gd name="T56" fmla="*/ 55 w 4203"/>
                <a:gd name="T57" fmla="*/ 2309 h 3360"/>
                <a:gd name="T58" fmla="*/ 78 w 4203"/>
                <a:gd name="T59" fmla="*/ 2298 h 3360"/>
                <a:gd name="T60" fmla="*/ 103 w 4203"/>
                <a:gd name="T61" fmla="*/ 2293 h 3360"/>
                <a:gd name="T62" fmla="*/ 128 w 4203"/>
                <a:gd name="T63" fmla="*/ 2293 h 3360"/>
                <a:gd name="T64" fmla="*/ 153 w 4203"/>
                <a:gd name="T65" fmla="*/ 2298 h 3360"/>
                <a:gd name="T66" fmla="*/ 176 w 4203"/>
                <a:gd name="T67" fmla="*/ 2309 h 3360"/>
                <a:gd name="T68" fmla="*/ 197 w 4203"/>
                <a:gd name="T69" fmla="*/ 2325 h 3360"/>
                <a:gd name="T70" fmla="*/ 953 w 4203"/>
                <a:gd name="T71" fmla="*/ 3082 h 3360"/>
                <a:gd name="T72" fmla="*/ 4007 w 4203"/>
                <a:gd name="T73" fmla="*/ 33 h 3360"/>
                <a:gd name="T74" fmla="*/ 4028 w 4203"/>
                <a:gd name="T75" fmla="*/ 16 h 3360"/>
                <a:gd name="T76" fmla="*/ 4051 w 4203"/>
                <a:gd name="T77" fmla="*/ 6 h 3360"/>
                <a:gd name="T78" fmla="*/ 4076 w 4203"/>
                <a:gd name="T79" fmla="*/ 0 h 3360"/>
                <a:gd name="T80" fmla="*/ 4101 w 4203"/>
                <a:gd name="T81" fmla="*/ 0 h 3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03" h="3360">
                  <a:moveTo>
                    <a:pt x="4101" y="0"/>
                  </a:moveTo>
                  <a:lnTo>
                    <a:pt x="4126" y="6"/>
                  </a:lnTo>
                  <a:lnTo>
                    <a:pt x="4149" y="16"/>
                  </a:lnTo>
                  <a:lnTo>
                    <a:pt x="4170" y="33"/>
                  </a:lnTo>
                  <a:lnTo>
                    <a:pt x="4186" y="54"/>
                  </a:lnTo>
                  <a:lnTo>
                    <a:pt x="4197" y="77"/>
                  </a:lnTo>
                  <a:lnTo>
                    <a:pt x="4203" y="102"/>
                  </a:lnTo>
                  <a:lnTo>
                    <a:pt x="4203" y="127"/>
                  </a:lnTo>
                  <a:lnTo>
                    <a:pt x="4197" y="152"/>
                  </a:lnTo>
                  <a:lnTo>
                    <a:pt x="4186" y="175"/>
                  </a:lnTo>
                  <a:lnTo>
                    <a:pt x="4170" y="196"/>
                  </a:lnTo>
                  <a:lnTo>
                    <a:pt x="1035" y="3326"/>
                  </a:lnTo>
                  <a:lnTo>
                    <a:pt x="1018" y="3341"/>
                  </a:lnTo>
                  <a:lnTo>
                    <a:pt x="997" y="3351"/>
                  </a:lnTo>
                  <a:lnTo>
                    <a:pt x="975" y="3359"/>
                  </a:lnTo>
                  <a:lnTo>
                    <a:pt x="953" y="3360"/>
                  </a:lnTo>
                  <a:lnTo>
                    <a:pt x="931" y="3359"/>
                  </a:lnTo>
                  <a:lnTo>
                    <a:pt x="911" y="3351"/>
                  </a:lnTo>
                  <a:lnTo>
                    <a:pt x="890" y="3341"/>
                  </a:lnTo>
                  <a:lnTo>
                    <a:pt x="873" y="3326"/>
                  </a:lnTo>
                  <a:lnTo>
                    <a:pt x="34" y="2488"/>
                  </a:lnTo>
                  <a:lnTo>
                    <a:pt x="17" y="2468"/>
                  </a:lnTo>
                  <a:lnTo>
                    <a:pt x="6" y="2445"/>
                  </a:lnTo>
                  <a:lnTo>
                    <a:pt x="0" y="2420"/>
                  </a:lnTo>
                  <a:lnTo>
                    <a:pt x="0" y="2395"/>
                  </a:lnTo>
                  <a:lnTo>
                    <a:pt x="6" y="2370"/>
                  </a:lnTo>
                  <a:lnTo>
                    <a:pt x="17" y="2347"/>
                  </a:lnTo>
                  <a:lnTo>
                    <a:pt x="34" y="2325"/>
                  </a:lnTo>
                  <a:lnTo>
                    <a:pt x="55" y="2309"/>
                  </a:lnTo>
                  <a:lnTo>
                    <a:pt x="78" y="2298"/>
                  </a:lnTo>
                  <a:lnTo>
                    <a:pt x="103" y="2293"/>
                  </a:lnTo>
                  <a:lnTo>
                    <a:pt x="128" y="2293"/>
                  </a:lnTo>
                  <a:lnTo>
                    <a:pt x="153" y="2298"/>
                  </a:lnTo>
                  <a:lnTo>
                    <a:pt x="176" y="2309"/>
                  </a:lnTo>
                  <a:lnTo>
                    <a:pt x="197" y="2325"/>
                  </a:lnTo>
                  <a:lnTo>
                    <a:pt x="953" y="3082"/>
                  </a:lnTo>
                  <a:lnTo>
                    <a:pt x="4007" y="33"/>
                  </a:lnTo>
                  <a:lnTo>
                    <a:pt x="4028" y="16"/>
                  </a:lnTo>
                  <a:lnTo>
                    <a:pt x="4051" y="6"/>
                  </a:lnTo>
                  <a:lnTo>
                    <a:pt x="4076" y="0"/>
                  </a:lnTo>
                  <a:lnTo>
                    <a:pt x="41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68" name="Group 10"/>
          <p:cNvGrpSpPr>
            <a:grpSpLocks noChangeAspect="1"/>
          </p:cNvGrpSpPr>
          <p:nvPr/>
        </p:nvGrpSpPr>
        <p:grpSpPr bwMode="auto">
          <a:xfrm>
            <a:off x="505879" y="5373312"/>
            <a:ext cx="207356" cy="235495"/>
            <a:chOff x="118" y="1047"/>
            <a:chExt cx="1598" cy="1597"/>
          </a:xfrm>
          <a:solidFill>
            <a:schemeClr val="accent5"/>
          </a:solidFill>
          <a:effectLst>
            <a:outerShdw blurRad="50800" dist="38100" dir="5400000" algn="t" rotWithShape="0">
              <a:prstClr val="black">
                <a:alpha val="40000"/>
              </a:prstClr>
            </a:outerShdw>
          </a:effectLst>
        </p:grpSpPr>
        <p:sp>
          <p:nvSpPr>
            <p:cNvPr id="69" name="Freeform 12"/>
            <p:cNvSpPr>
              <a:spLocks/>
            </p:cNvSpPr>
            <p:nvPr/>
          </p:nvSpPr>
          <p:spPr bwMode="auto">
            <a:xfrm>
              <a:off x="118" y="1281"/>
              <a:ext cx="1363" cy="1363"/>
            </a:xfrm>
            <a:custGeom>
              <a:avLst/>
              <a:gdLst>
                <a:gd name="T0" fmla="*/ 115 w 4091"/>
                <a:gd name="T1" fmla="*/ 0 h 4087"/>
                <a:gd name="T2" fmla="*/ 3053 w 4091"/>
                <a:gd name="T3" fmla="*/ 0 h 4087"/>
                <a:gd name="T4" fmla="*/ 3084 w 4091"/>
                <a:gd name="T5" fmla="*/ 4 h 4087"/>
                <a:gd name="T6" fmla="*/ 3112 w 4091"/>
                <a:gd name="T7" fmla="*/ 16 h 4087"/>
                <a:gd name="T8" fmla="*/ 3135 w 4091"/>
                <a:gd name="T9" fmla="*/ 34 h 4087"/>
                <a:gd name="T10" fmla="*/ 3153 w 4091"/>
                <a:gd name="T11" fmla="*/ 57 h 4087"/>
                <a:gd name="T12" fmla="*/ 3164 w 4091"/>
                <a:gd name="T13" fmla="*/ 85 h 4087"/>
                <a:gd name="T14" fmla="*/ 3169 w 4091"/>
                <a:gd name="T15" fmla="*/ 116 h 4087"/>
                <a:gd name="T16" fmla="*/ 3164 w 4091"/>
                <a:gd name="T17" fmla="*/ 146 h 4087"/>
                <a:gd name="T18" fmla="*/ 3153 w 4091"/>
                <a:gd name="T19" fmla="*/ 173 h 4087"/>
                <a:gd name="T20" fmla="*/ 3135 w 4091"/>
                <a:gd name="T21" fmla="*/ 196 h 4087"/>
                <a:gd name="T22" fmla="*/ 3112 w 4091"/>
                <a:gd name="T23" fmla="*/ 215 h 4087"/>
                <a:gd name="T24" fmla="*/ 3084 w 4091"/>
                <a:gd name="T25" fmla="*/ 227 h 4087"/>
                <a:gd name="T26" fmla="*/ 3053 w 4091"/>
                <a:gd name="T27" fmla="*/ 230 h 4087"/>
                <a:gd name="T28" fmla="*/ 231 w 4091"/>
                <a:gd name="T29" fmla="*/ 230 h 4087"/>
                <a:gd name="T30" fmla="*/ 231 w 4091"/>
                <a:gd name="T31" fmla="*/ 3856 h 4087"/>
                <a:gd name="T32" fmla="*/ 3860 w 4091"/>
                <a:gd name="T33" fmla="*/ 3856 h 4087"/>
                <a:gd name="T34" fmla="*/ 3860 w 4091"/>
                <a:gd name="T35" fmla="*/ 977 h 4087"/>
                <a:gd name="T36" fmla="*/ 3864 w 4091"/>
                <a:gd name="T37" fmla="*/ 946 h 4087"/>
                <a:gd name="T38" fmla="*/ 3876 w 4091"/>
                <a:gd name="T39" fmla="*/ 918 h 4087"/>
                <a:gd name="T40" fmla="*/ 3895 w 4091"/>
                <a:gd name="T41" fmla="*/ 895 h 4087"/>
                <a:gd name="T42" fmla="*/ 3917 w 4091"/>
                <a:gd name="T43" fmla="*/ 877 h 4087"/>
                <a:gd name="T44" fmla="*/ 3945 w 4091"/>
                <a:gd name="T45" fmla="*/ 866 h 4087"/>
                <a:gd name="T46" fmla="*/ 3976 w 4091"/>
                <a:gd name="T47" fmla="*/ 861 h 4087"/>
                <a:gd name="T48" fmla="*/ 4006 w 4091"/>
                <a:gd name="T49" fmla="*/ 866 h 4087"/>
                <a:gd name="T50" fmla="*/ 4034 w 4091"/>
                <a:gd name="T51" fmla="*/ 877 h 4087"/>
                <a:gd name="T52" fmla="*/ 4057 w 4091"/>
                <a:gd name="T53" fmla="*/ 895 h 4087"/>
                <a:gd name="T54" fmla="*/ 4075 w 4091"/>
                <a:gd name="T55" fmla="*/ 918 h 4087"/>
                <a:gd name="T56" fmla="*/ 4087 w 4091"/>
                <a:gd name="T57" fmla="*/ 946 h 4087"/>
                <a:gd name="T58" fmla="*/ 4091 w 4091"/>
                <a:gd name="T59" fmla="*/ 977 h 4087"/>
                <a:gd name="T60" fmla="*/ 4091 w 4091"/>
                <a:gd name="T61" fmla="*/ 3972 h 4087"/>
                <a:gd name="T62" fmla="*/ 4087 w 4091"/>
                <a:gd name="T63" fmla="*/ 4002 h 4087"/>
                <a:gd name="T64" fmla="*/ 4075 w 4091"/>
                <a:gd name="T65" fmla="*/ 4030 h 4087"/>
                <a:gd name="T66" fmla="*/ 4057 w 4091"/>
                <a:gd name="T67" fmla="*/ 4052 h 4087"/>
                <a:gd name="T68" fmla="*/ 4034 w 4091"/>
                <a:gd name="T69" fmla="*/ 4071 h 4087"/>
                <a:gd name="T70" fmla="*/ 4006 w 4091"/>
                <a:gd name="T71" fmla="*/ 4083 h 4087"/>
                <a:gd name="T72" fmla="*/ 3976 w 4091"/>
                <a:gd name="T73" fmla="*/ 4087 h 4087"/>
                <a:gd name="T74" fmla="*/ 115 w 4091"/>
                <a:gd name="T75" fmla="*/ 4087 h 4087"/>
                <a:gd name="T76" fmla="*/ 84 w 4091"/>
                <a:gd name="T77" fmla="*/ 4083 h 4087"/>
                <a:gd name="T78" fmla="*/ 57 w 4091"/>
                <a:gd name="T79" fmla="*/ 4071 h 4087"/>
                <a:gd name="T80" fmla="*/ 33 w 4091"/>
                <a:gd name="T81" fmla="*/ 4052 h 4087"/>
                <a:gd name="T82" fmla="*/ 16 w 4091"/>
                <a:gd name="T83" fmla="*/ 4030 h 4087"/>
                <a:gd name="T84" fmla="*/ 4 w 4091"/>
                <a:gd name="T85" fmla="*/ 4002 h 4087"/>
                <a:gd name="T86" fmla="*/ 0 w 4091"/>
                <a:gd name="T87" fmla="*/ 3972 h 4087"/>
                <a:gd name="T88" fmla="*/ 0 w 4091"/>
                <a:gd name="T89" fmla="*/ 116 h 4087"/>
                <a:gd name="T90" fmla="*/ 4 w 4091"/>
                <a:gd name="T91" fmla="*/ 85 h 4087"/>
                <a:gd name="T92" fmla="*/ 16 w 4091"/>
                <a:gd name="T93" fmla="*/ 57 h 4087"/>
                <a:gd name="T94" fmla="*/ 33 w 4091"/>
                <a:gd name="T95" fmla="*/ 34 h 4087"/>
                <a:gd name="T96" fmla="*/ 57 w 4091"/>
                <a:gd name="T97" fmla="*/ 16 h 4087"/>
                <a:gd name="T98" fmla="*/ 84 w 4091"/>
                <a:gd name="T99" fmla="*/ 4 h 4087"/>
                <a:gd name="T100" fmla="*/ 115 w 4091"/>
                <a:gd name="T101" fmla="*/ 0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91" h="4087">
                  <a:moveTo>
                    <a:pt x="115" y="0"/>
                  </a:moveTo>
                  <a:lnTo>
                    <a:pt x="3053" y="0"/>
                  </a:lnTo>
                  <a:lnTo>
                    <a:pt x="3084" y="4"/>
                  </a:lnTo>
                  <a:lnTo>
                    <a:pt x="3112" y="16"/>
                  </a:lnTo>
                  <a:lnTo>
                    <a:pt x="3135" y="34"/>
                  </a:lnTo>
                  <a:lnTo>
                    <a:pt x="3153" y="57"/>
                  </a:lnTo>
                  <a:lnTo>
                    <a:pt x="3164" y="85"/>
                  </a:lnTo>
                  <a:lnTo>
                    <a:pt x="3169" y="116"/>
                  </a:lnTo>
                  <a:lnTo>
                    <a:pt x="3164" y="146"/>
                  </a:lnTo>
                  <a:lnTo>
                    <a:pt x="3153" y="173"/>
                  </a:lnTo>
                  <a:lnTo>
                    <a:pt x="3135" y="196"/>
                  </a:lnTo>
                  <a:lnTo>
                    <a:pt x="3112" y="215"/>
                  </a:lnTo>
                  <a:lnTo>
                    <a:pt x="3084" y="227"/>
                  </a:lnTo>
                  <a:lnTo>
                    <a:pt x="3053" y="230"/>
                  </a:lnTo>
                  <a:lnTo>
                    <a:pt x="231" y="230"/>
                  </a:lnTo>
                  <a:lnTo>
                    <a:pt x="231" y="3856"/>
                  </a:lnTo>
                  <a:lnTo>
                    <a:pt x="3860" y="3856"/>
                  </a:lnTo>
                  <a:lnTo>
                    <a:pt x="3860" y="977"/>
                  </a:lnTo>
                  <a:lnTo>
                    <a:pt x="3864" y="946"/>
                  </a:lnTo>
                  <a:lnTo>
                    <a:pt x="3876" y="918"/>
                  </a:lnTo>
                  <a:lnTo>
                    <a:pt x="3895" y="895"/>
                  </a:lnTo>
                  <a:lnTo>
                    <a:pt x="3917" y="877"/>
                  </a:lnTo>
                  <a:lnTo>
                    <a:pt x="3945" y="866"/>
                  </a:lnTo>
                  <a:lnTo>
                    <a:pt x="3976" y="861"/>
                  </a:lnTo>
                  <a:lnTo>
                    <a:pt x="4006" y="866"/>
                  </a:lnTo>
                  <a:lnTo>
                    <a:pt x="4034" y="877"/>
                  </a:lnTo>
                  <a:lnTo>
                    <a:pt x="4057" y="895"/>
                  </a:lnTo>
                  <a:lnTo>
                    <a:pt x="4075" y="918"/>
                  </a:lnTo>
                  <a:lnTo>
                    <a:pt x="4087" y="946"/>
                  </a:lnTo>
                  <a:lnTo>
                    <a:pt x="4091" y="977"/>
                  </a:lnTo>
                  <a:lnTo>
                    <a:pt x="4091" y="3972"/>
                  </a:lnTo>
                  <a:lnTo>
                    <a:pt x="4087" y="4002"/>
                  </a:lnTo>
                  <a:lnTo>
                    <a:pt x="4075" y="4030"/>
                  </a:lnTo>
                  <a:lnTo>
                    <a:pt x="4057" y="4052"/>
                  </a:lnTo>
                  <a:lnTo>
                    <a:pt x="4034" y="4071"/>
                  </a:lnTo>
                  <a:lnTo>
                    <a:pt x="4006" y="4083"/>
                  </a:lnTo>
                  <a:lnTo>
                    <a:pt x="3976" y="4087"/>
                  </a:lnTo>
                  <a:lnTo>
                    <a:pt x="115" y="4087"/>
                  </a:lnTo>
                  <a:lnTo>
                    <a:pt x="84" y="4083"/>
                  </a:lnTo>
                  <a:lnTo>
                    <a:pt x="57" y="4071"/>
                  </a:lnTo>
                  <a:lnTo>
                    <a:pt x="33" y="4052"/>
                  </a:lnTo>
                  <a:lnTo>
                    <a:pt x="16" y="4030"/>
                  </a:lnTo>
                  <a:lnTo>
                    <a:pt x="4" y="4002"/>
                  </a:lnTo>
                  <a:lnTo>
                    <a:pt x="0" y="3972"/>
                  </a:lnTo>
                  <a:lnTo>
                    <a:pt x="0" y="116"/>
                  </a:lnTo>
                  <a:lnTo>
                    <a:pt x="4" y="85"/>
                  </a:lnTo>
                  <a:lnTo>
                    <a:pt x="16" y="57"/>
                  </a:lnTo>
                  <a:lnTo>
                    <a:pt x="33" y="34"/>
                  </a:lnTo>
                  <a:lnTo>
                    <a:pt x="57" y="16"/>
                  </a:lnTo>
                  <a:lnTo>
                    <a:pt x="84" y="4"/>
                  </a:lnTo>
                  <a:lnTo>
                    <a:pt x="1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13"/>
            <p:cNvSpPr>
              <a:spLocks/>
            </p:cNvSpPr>
            <p:nvPr/>
          </p:nvSpPr>
          <p:spPr bwMode="auto">
            <a:xfrm>
              <a:off x="315" y="1047"/>
              <a:ext cx="1401" cy="1120"/>
            </a:xfrm>
            <a:custGeom>
              <a:avLst/>
              <a:gdLst>
                <a:gd name="T0" fmla="*/ 4101 w 4203"/>
                <a:gd name="T1" fmla="*/ 0 h 3360"/>
                <a:gd name="T2" fmla="*/ 4126 w 4203"/>
                <a:gd name="T3" fmla="*/ 6 h 3360"/>
                <a:gd name="T4" fmla="*/ 4149 w 4203"/>
                <a:gd name="T5" fmla="*/ 16 h 3360"/>
                <a:gd name="T6" fmla="*/ 4170 w 4203"/>
                <a:gd name="T7" fmla="*/ 33 h 3360"/>
                <a:gd name="T8" fmla="*/ 4186 w 4203"/>
                <a:gd name="T9" fmla="*/ 54 h 3360"/>
                <a:gd name="T10" fmla="*/ 4197 w 4203"/>
                <a:gd name="T11" fmla="*/ 77 h 3360"/>
                <a:gd name="T12" fmla="*/ 4203 w 4203"/>
                <a:gd name="T13" fmla="*/ 102 h 3360"/>
                <a:gd name="T14" fmla="*/ 4203 w 4203"/>
                <a:gd name="T15" fmla="*/ 127 h 3360"/>
                <a:gd name="T16" fmla="*/ 4197 w 4203"/>
                <a:gd name="T17" fmla="*/ 152 h 3360"/>
                <a:gd name="T18" fmla="*/ 4186 w 4203"/>
                <a:gd name="T19" fmla="*/ 175 h 3360"/>
                <a:gd name="T20" fmla="*/ 4170 w 4203"/>
                <a:gd name="T21" fmla="*/ 196 h 3360"/>
                <a:gd name="T22" fmla="*/ 1035 w 4203"/>
                <a:gd name="T23" fmla="*/ 3326 h 3360"/>
                <a:gd name="T24" fmla="*/ 1018 w 4203"/>
                <a:gd name="T25" fmla="*/ 3341 h 3360"/>
                <a:gd name="T26" fmla="*/ 997 w 4203"/>
                <a:gd name="T27" fmla="*/ 3351 h 3360"/>
                <a:gd name="T28" fmla="*/ 975 w 4203"/>
                <a:gd name="T29" fmla="*/ 3359 h 3360"/>
                <a:gd name="T30" fmla="*/ 953 w 4203"/>
                <a:gd name="T31" fmla="*/ 3360 h 3360"/>
                <a:gd name="T32" fmla="*/ 931 w 4203"/>
                <a:gd name="T33" fmla="*/ 3359 h 3360"/>
                <a:gd name="T34" fmla="*/ 911 w 4203"/>
                <a:gd name="T35" fmla="*/ 3351 h 3360"/>
                <a:gd name="T36" fmla="*/ 890 w 4203"/>
                <a:gd name="T37" fmla="*/ 3341 h 3360"/>
                <a:gd name="T38" fmla="*/ 873 w 4203"/>
                <a:gd name="T39" fmla="*/ 3326 h 3360"/>
                <a:gd name="T40" fmla="*/ 34 w 4203"/>
                <a:gd name="T41" fmla="*/ 2488 h 3360"/>
                <a:gd name="T42" fmla="*/ 17 w 4203"/>
                <a:gd name="T43" fmla="*/ 2468 h 3360"/>
                <a:gd name="T44" fmla="*/ 6 w 4203"/>
                <a:gd name="T45" fmla="*/ 2445 h 3360"/>
                <a:gd name="T46" fmla="*/ 0 w 4203"/>
                <a:gd name="T47" fmla="*/ 2420 h 3360"/>
                <a:gd name="T48" fmla="*/ 0 w 4203"/>
                <a:gd name="T49" fmla="*/ 2395 h 3360"/>
                <a:gd name="T50" fmla="*/ 6 w 4203"/>
                <a:gd name="T51" fmla="*/ 2370 h 3360"/>
                <a:gd name="T52" fmla="*/ 17 w 4203"/>
                <a:gd name="T53" fmla="*/ 2347 h 3360"/>
                <a:gd name="T54" fmla="*/ 34 w 4203"/>
                <a:gd name="T55" fmla="*/ 2325 h 3360"/>
                <a:gd name="T56" fmla="*/ 55 w 4203"/>
                <a:gd name="T57" fmla="*/ 2309 h 3360"/>
                <a:gd name="T58" fmla="*/ 78 w 4203"/>
                <a:gd name="T59" fmla="*/ 2298 h 3360"/>
                <a:gd name="T60" fmla="*/ 103 w 4203"/>
                <a:gd name="T61" fmla="*/ 2293 h 3360"/>
                <a:gd name="T62" fmla="*/ 128 w 4203"/>
                <a:gd name="T63" fmla="*/ 2293 h 3360"/>
                <a:gd name="T64" fmla="*/ 153 w 4203"/>
                <a:gd name="T65" fmla="*/ 2298 h 3360"/>
                <a:gd name="T66" fmla="*/ 176 w 4203"/>
                <a:gd name="T67" fmla="*/ 2309 h 3360"/>
                <a:gd name="T68" fmla="*/ 197 w 4203"/>
                <a:gd name="T69" fmla="*/ 2325 h 3360"/>
                <a:gd name="T70" fmla="*/ 953 w 4203"/>
                <a:gd name="T71" fmla="*/ 3082 h 3360"/>
                <a:gd name="T72" fmla="*/ 4007 w 4203"/>
                <a:gd name="T73" fmla="*/ 33 h 3360"/>
                <a:gd name="T74" fmla="*/ 4028 w 4203"/>
                <a:gd name="T75" fmla="*/ 16 h 3360"/>
                <a:gd name="T76" fmla="*/ 4051 w 4203"/>
                <a:gd name="T77" fmla="*/ 6 h 3360"/>
                <a:gd name="T78" fmla="*/ 4076 w 4203"/>
                <a:gd name="T79" fmla="*/ 0 h 3360"/>
                <a:gd name="T80" fmla="*/ 4101 w 4203"/>
                <a:gd name="T81" fmla="*/ 0 h 3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03" h="3360">
                  <a:moveTo>
                    <a:pt x="4101" y="0"/>
                  </a:moveTo>
                  <a:lnTo>
                    <a:pt x="4126" y="6"/>
                  </a:lnTo>
                  <a:lnTo>
                    <a:pt x="4149" y="16"/>
                  </a:lnTo>
                  <a:lnTo>
                    <a:pt x="4170" y="33"/>
                  </a:lnTo>
                  <a:lnTo>
                    <a:pt x="4186" y="54"/>
                  </a:lnTo>
                  <a:lnTo>
                    <a:pt x="4197" y="77"/>
                  </a:lnTo>
                  <a:lnTo>
                    <a:pt x="4203" y="102"/>
                  </a:lnTo>
                  <a:lnTo>
                    <a:pt x="4203" y="127"/>
                  </a:lnTo>
                  <a:lnTo>
                    <a:pt x="4197" y="152"/>
                  </a:lnTo>
                  <a:lnTo>
                    <a:pt x="4186" y="175"/>
                  </a:lnTo>
                  <a:lnTo>
                    <a:pt x="4170" y="196"/>
                  </a:lnTo>
                  <a:lnTo>
                    <a:pt x="1035" y="3326"/>
                  </a:lnTo>
                  <a:lnTo>
                    <a:pt x="1018" y="3341"/>
                  </a:lnTo>
                  <a:lnTo>
                    <a:pt x="997" y="3351"/>
                  </a:lnTo>
                  <a:lnTo>
                    <a:pt x="975" y="3359"/>
                  </a:lnTo>
                  <a:lnTo>
                    <a:pt x="953" y="3360"/>
                  </a:lnTo>
                  <a:lnTo>
                    <a:pt x="931" y="3359"/>
                  </a:lnTo>
                  <a:lnTo>
                    <a:pt x="911" y="3351"/>
                  </a:lnTo>
                  <a:lnTo>
                    <a:pt x="890" y="3341"/>
                  </a:lnTo>
                  <a:lnTo>
                    <a:pt x="873" y="3326"/>
                  </a:lnTo>
                  <a:lnTo>
                    <a:pt x="34" y="2488"/>
                  </a:lnTo>
                  <a:lnTo>
                    <a:pt x="17" y="2468"/>
                  </a:lnTo>
                  <a:lnTo>
                    <a:pt x="6" y="2445"/>
                  </a:lnTo>
                  <a:lnTo>
                    <a:pt x="0" y="2420"/>
                  </a:lnTo>
                  <a:lnTo>
                    <a:pt x="0" y="2395"/>
                  </a:lnTo>
                  <a:lnTo>
                    <a:pt x="6" y="2370"/>
                  </a:lnTo>
                  <a:lnTo>
                    <a:pt x="17" y="2347"/>
                  </a:lnTo>
                  <a:lnTo>
                    <a:pt x="34" y="2325"/>
                  </a:lnTo>
                  <a:lnTo>
                    <a:pt x="55" y="2309"/>
                  </a:lnTo>
                  <a:lnTo>
                    <a:pt x="78" y="2298"/>
                  </a:lnTo>
                  <a:lnTo>
                    <a:pt x="103" y="2293"/>
                  </a:lnTo>
                  <a:lnTo>
                    <a:pt x="128" y="2293"/>
                  </a:lnTo>
                  <a:lnTo>
                    <a:pt x="153" y="2298"/>
                  </a:lnTo>
                  <a:lnTo>
                    <a:pt x="176" y="2309"/>
                  </a:lnTo>
                  <a:lnTo>
                    <a:pt x="197" y="2325"/>
                  </a:lnTo>
                  <a:lnTo>
                    <a:pt x="953" y="3082"/>
                  </a:lnTo>
                  <a:lnTo>
                    <a:pt x="4007" y="33"/>
                  </a:lnTo>
                  <a:lnTo>
                    <a:pt x="4028" y="16"/>
                  </a:lnTo>
                  <a:lnTo>
                    <a:pt x="4051" y="6"/>
                  </a:lnTo>
                  <a:lnTo>
                    <a:pt x="4076" y="0"/>
                  </a:lnTo>
                  <a:lnTo>
                    <a:pt x="41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71" name="Group 10"/>
          <p:cNvGrpSpPr>
            <a:grpSpLocks noChangeAspect="1"/>
          </p:cNvGrpSpPr>
          <p:nvPr/>
        </p:nvGrpSpPr>
        <p:grpSpPr bwMode="auto">
          <a:xfrm>
            <a:off x="505879" y="5918381"/>
            <a:ext cx="207356" cy="235495"/>
            <a:chOff x="118" y="1047"/>
            <a:chExt cx="1598" cy="1597"/>
          </a:xfrm>
          <a:solidFill>
            <a:schemeClr val="accent5"/>
          </a:solidFill>
          <a:effectLst>
            <a:outerShdw blurRad="50800" dist="38100" dir="5400000" algn="t" rotWithShape="0">
              <a:prstClr val="black">
                <a:alpha val="40000"/>
              </a:prstClr>
            </a:outerShdw>
          </a:effectLst>
        </p:grpSpPr>
        <p:sp>
          <p:nvSpPr>
            <p:cNvPr id="72" name="Freeform 12"/>
            <p:cNvSpPr>
              <a:spLocks/>
            </p:cNvSpPr>
            <p:nvPr/>
          </p:nvSpPr>
          <p:spPr bwMode="auto">
            <a:xfrm>
              <a:off x="118" y="1281"/>
              <a:ext cx="1363" cy="1363"/>
            </a:xfrm>
            <a:custGeom>
              <a:avLst/>
              <a:gdLst>
                <a:gd name="T0" fmla="*/ 115 w 4091"/>
                <a:gd name="T1" fmla="*/ 0 h 4087"/>
                <a:gd name="T2" fmla="*/ 3053 w 4091"/>
                <a:gd name="T3" fmla="*/ 0 h 4087"/>
                <a:gd name="T4" fmla="*/ 3084 w 4091"/>
                <a:gd name="T5" fmla="*/ 4 h 4087"/>
                <a:gd name="T6" fmla="*/ 3112 w 4091"/>
                <a:gd name="T7" fmla="*/ 16 h 4087"/>
                <a:gd name="T8" fmla="*/ 3135 w 4091"/>
                <a:gd name="T9" fmla="*/ 34 h 4087"/>
                <a:gd name="T10" fmla="*/ 3153 w 4091"/>
                <a:gd name="T11" fmla="*/ 57 h 4087"/>
                <a:gd name="T12" fmla="*/ 3164 w 4091"/>
                <a:gd name="T13" fmla="*/ 85 h 4087"/>
                <a:gd name="T14" fmla="*/ 3169 w 4091"/>
                <a:gd name="T15" fmla="*/ 116 h 4087"/>
                <a:gd name="T16" fmla="*/ 3164 w 4091"/>
                <a:gd name="T17" fmla="*/ 146 h 4087"/>
                <a:gd name="T18" fmla="*/ 3153 w 4091"/>
                <a:gd name="T19" fmla="*/ 173 h 4087"/>
                <a:gd name="T20" fmla="*/ 3135 w 4091"/>
                <a:gd name="T21" fmla="*/ 196 h 4087"/>
                <a:gd name="T22" fmla="*/ 3112 w 4091"/>
                <a:gd name="T23" fmla="*/ 215 h 4087"/>
                <a:gd name="T24" fmla="*/ 3084 w 4091"/>
                <a:gd name="T25" fmla="*/ 227 h 4087"/>
                <a:gd name="T26" fmla="*/ 3053 w 4091"/>
                <a:gd name="T27" fmla="*/ 230 h 4087"/>
                <a:gd name="T28" fmla="*/ 231 w 4091"/>
                <a:gd name="T29" fmla="*/ 230 h 4087"/>
                <a:gd name="T30" fmla="*/ 231 w 4091"/>
                <a:gd name="T31" fmla="*/ 3856 h 4087"/>
                <a:gd name="T32" fmla="*/ 3860 w 4091"/>
                <a:gd name="T33" fmla="*/ 3856 h 4087"/>
                <a:gd name="T34" fmla="*/ 3860 w 4091"/>
                <a:gd name="T35" fmla="*/ 977 h 4087"/>
                <a:gd name="T36" fmla="*/ 3864 w 4091"/>
                <a:gd name="T37" fmla="*/ 946 h 4087"/>
                <a:gd name="T38" fmla="*/ 3876 w 4091"/>
                <a:gd name="T39" fmla="*/ 918 h 4087"/>
                <a:gd name="T40" fmla="*/ 3895 w 4091"/>
                <a:gd name="T41" fmla="*/ 895 h 4087"/>
                <a:gd name="T42" fmla="*/ 3917 w 4091"/>
                <a:gd name="T43" fmla="*/ 877 h 4087"/>
                <a:gd name="T44" fmla="*/ 3945 w 4091"/>
                <a:gd name="T45" fmla="*/ 866 h 4087"/>
                <a:gd name="T46" fmla="*/ 3976 w 4091"/>
                <a:gd name="T47" fmla="*/ 861 h 4087"/>
                <a:gd name="T48" fmla="*/ 4006 w 4091"/>
                <a:gd name="T49" fmla="*/ 866 h 4087"/>
                <a:gd name="T50" fmla="*/ 4034 w 4091"/>
                <a:gd name="T51" fmla="*/ 877 h 4087"/>
                <a:gd name="T52" fmla="*/ 4057 w 4091"/>
                <a:gd name="T53" fmla="*/ 895 h 4087"/>
                <a:gd name="T54" fmla="*/ 4075 w 4091"/>
                <a:gd name="T55" fmla="*/ 918 h 4087"/>
                <a:gd name="T56" fmla="*/ 4087 w 4091"/>
                <a:gd name="T57" fmla="*/ 946 h 4087"/>
                <a:gd name="T58" fmla="*/ 4091 w 4091"/>
                <a:gd name="T59" fmla="*/ 977 h 4087"/>
                <a:gd name="T60" fmla="*/ 4091 w 4091"/>
                <a:gd name="T61" fmla="*/ 3972 h 4087"/>
                <a:gd name="T62" fmla="*/ 4087 w 4091"/>
                <a:gd name="T63" fmla="*/ 4002 h 4087"/>
                <a:gd name="T64" fmla="*/ 4075 w 4091"/>
                <a:gd name="T65" fmla="*/ 4030 h 4087"/>
                <a:gd name="T66" fmla="*/ 4057 w 4091"/>
                <a:gd name="T67" fmla="*/ 4052 h 4087"/>
                <a:gd name="T68" fmla="*/ 4034 w 4091"/>
                <a:gd name="T69" fmla="*/ 4071 h 4087"/>
                <a:gd name="T70" fmla="*/ 4006 w 4091"/>
                <a:gd name="T71" fmla="*/ 4083 h 4087"/>
                <a:gd name="T72" fmla="*/ 3976 w 4091"/>
                <a:gd name="T73" fmla="*/ 4087 h 4087"/>
                <a:gd name="T74" fmla="*/ 115 w 4091"/>
                <a:gd name="T75" fmla="*/ 4087 h 4087"/>
                <a:gd name="T76" fmla="*/ 84 w 4091"/>
                <a:gd name="T77" fmla="*/ 4083 h 4087"/>
                <a:gd name="T78" fmla="*/ 57 w 4091"/>
                <a:gd name="T79" fmla="*/ 4071 h 4087"/>
                <a:gd name="T80" fmla="*/ 33 w 4091"/>
                <a:gd name="T81" fmla="*/ 4052 h 4087"/>
                <a:gd name="T82" fmla="*/ 16 w 4091"/>
                <a:gd name="T83" fmla="*/ 4030 h 4087"/>
                <a:gd name="T84" fmla="*/ 4 w 4091"/>
                <a:gd name="T85" fmla="*/ 4002 h 4087"/>
                <a:gd name="T86" fmla="*/ 0 w 4091"/>
                <a:gd name="T87" fmla="*/ 3972 h 4087"/>
                <a:gd name="T88" fmla="*/ 0 w 4091"/>
                <a:gd name="T89" fmla="*/ 116 h 4087"/>
                <a:gd name="T90" fmla="*/ 4 w 4091"/>
                <a:gd name="T91" fmla="*/ 85 h 4087"/>
                <a:gd name="T92" fmla="*/ 16 w 4091"/>
                <a:gd name="T93" fmla="*/ 57 h 4087"/>
                <a:gd name="T94" fmla="*/ 33 w 4091"/>
                <a:gd name="T95" fmla="*/ 34 h 4087"/>
                <a:gd name="T96" fmla="*/ 57 w 4091"/>
                <a:gd name="T97" fmla="*/ 16 h 4087"/>
                <a:gd name="T98" fmla="*/ 84 w 4091"/>
                <a:gd name="T99" fmla="*/ 4 h 4087"/>
                <a:gd name="T100" fmla="*/ 115 w 4091"/>
                <a:gd name="T101" fmla="*/ 0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91" h="4087">
                  <a:moveTo>
                    <a:pt x="115" y="0"/>
                  </a:moveTo>
                  <a:lnTo>
                    <a:pt x="3053" y="0"/>
                  </a:lnTo>
                  <a:lnTo>
                    <a:pt x="3084" y="4"/>
                  </a:lnTo>
                  <a:lnTo>
                    <a:pt x="3112" y="16"/>
                  </a:lnTo>
                  <a:lnTo>
                    <a:pt x="3135" y="34"/>
                  </a:lnTo>
                  <a:lnTo>
                    <a:pt x="3153" y="57"/>
                  </a:lnTo>
                  <a:lnTo>
                    <a:pt x="3164" y="85"/>
                  </a:lnTo>
                  <a:lnTo>
                    <a:pt x="3169" y="116"/>
                  </a:lnTo>
                  <a:lnTo>
                    <a:pt x="3164" y="146"/>
                  </a:lnTo>
                  <a:lnTo>
                    <a:pt x="3153" y="173"/>
                  </a:lnTo>
                  <a:lnTo>
                    <a:pt x="3135" y="196"/>
                  </a:lnTo>
                  <a:lnTo>
                    <a:pt x="3112" y="215"/>
                  </a:lnTo>
                  <a:lnTo>
                    <a:pt x="3084" y="227"/>
                  </a:lnTo>
                  <a:lnTo>
                    <a:pt x="3053" y="230"/>
                  </a:lnTo>
                  <a:lnTo>
                    <a:pt x="231" y="230"/>
                  </a:lnTo>
                  <a:lnTo>
                    <a:pt x="231" y="3856"/>
                  </a:lnTo>
                  <a:lnTo>
                    <a:pt x="3860" y="3856"/>
                  </a:lnTo>
                  <a:lnTo>
                    <a:pt x="3860" y="977"/>
                  </a:lnTo>
                  <a:lnTo>
                    <a:pt x="3864" y="946"/>
                  </a:lnTo>
                  <a:lnTo>
                    <a:pt x="3876" y="918"/>
                  </a:lnTo>
                  <a:lnTo>
                    <a:pt x="3895" y="895"/>
                  </a:lnTo>
                  <a:lnTo>
                    <a:pt x="3917" y="877"/>
                  </a:lnTo>
                  <a:lnTo>
                    <a:pt x="3945" y="866"/>
                  </a:lnTo>
                  <a:lnTo>
                    <a:pt x="3976" y="861"/>
                  </a:lnTo>
                  <a:lnTo>
                    <a:pt x="4006" y="866"/>
                  </a:lnTo>
                  <a:lnTo>
                    <a:pt x="4034" y="877"/>
                  </a:lnTo>
                  <a:lnTo>
                    <a:pt x="4057" y="895"/>
                  </a:lnTo>
                  <a:lnTo>
                    <a:pt x="4075" y="918"/>
                  </a:lnTo>
                  <a:lnTo>
                    <a:pt x="4087" y="946"/>
                  </a:lnTo>
                  <a:lnTo>
                    <a:pt x="4091" y="977"/>
                  </a:lnTo>
                  <a:lnTo>
                    <a:pt x="4091" y="3972"/>
                  </a:lnTo>
                  <a:lnTo>
                    <a:pt x="4087" y="4002"/>
                  </a:lnTo>
                  <a:lnTo>
                    <a:pt x="4075" y="4030"/>
                  </a:lnTo>
                  <a:lnTo>
                    <a:pt x="4057" y="4052"/>
                  </a:lnTo>
                  <a:lnTo>
                    <a:pt x="4034" y="4071"/>
                  </a:lnTo>
                  <a:lnTo>
                    <a:pt x="4006" y="4083"/>
                  </a:lnTo>
                  <a:lnTo>
                    <a:pt x="3976" y="4087"/>
                  </a:lnTo>
                  <a:lnTo>
                    <a:pt x="115" y="4087"/>
                  </a:lnTo>
                  <a:lnTo>
                    <a:pt x="84" y="4083"/>
                  </a:lnTo>
                  <a:lnTo>
                    <a:pt x="57" y="4071"/>
                  </a:lnTo>
                  <a:lnTo>
                    <a:pt x="33" y="4052"/>
                  </a:lnTo>
                  <a:lnTo>
                    <a:pt x="16" y="4030"/>
                  </a:lnTo>
                  <a:lnTo>
                    <a:pt x="4" y="4002"/>
                  </a:lnTo>
                  <a:lnTo>
                    <a:pt x="0" y="3972"/>
                  </a:lnTo>
                  <a:lnTo>
                    <a:pt x="0" y="116"/>
                  </a:lnTo>
                  <a:lnTo>
                    <a:pt x="4" y="85"/>
                  </a:lnTo>
                  <a:lnTo>
                    <a:pt x="16" y="57"/>
                  </a:lnTo>
                  <a:lnTo>
                    <a:pt x="33" y="34"/>
                  </a:lnTo>
                  <a:lnTo>
                    <a:pt x="57" y="16"/>
                  </a:lnTo>
                  <a:lnTo>
                    <a:pt x="84" y="4"/>
                  </a:lnTo>
                  <a:lnTo>
                    <a:pt x="1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3" name="Freeform 13"/>
            <p:cNvSpPr>
              <a:spLocks/>
            </p:cNvSpPr>
            <p:nvPr/>
          </p:nvSpPr>
          <p:spPr bwMode="auto">
            <a:xfrm>
              <a:off x="315" y="1047"/>
              <a:ext cx="1401" cy="1120"/>
            </a:xfrm>
            <a:custGeom>
              <a:avLst/>
              <a:gdLst>
                <a:gd name="T0" fmla="*/ 4101 w 4203"/>
                <a:gd name="T1" fmla="*/ 0 h 3360"/>
                <a:gd name="T2" fmla="*/ 4126 w 4203"/>
                <a:gd name="T3" fmla="*/ 6 h 3360"/>
                <a:gd name="T4" fmla="*/ 4149 w 4203"/>
                <a:gd name="T5" fmla="*/ 16 h 3360"/>
                <a:gd name="T6" fmla="*/ 4170 w 4203"/>
                <a:gd name="T7" fmla="*/ 33 h 3360"/>
                <a:gd name="T8" fmla="*/ 4186 w 4203"/>
                <a:gd name="T9" fmla="*/ 54 h 3360"/>
                <a:gd name="T10" fmla="*/ 4197 w 4203"/>
                <a:gd name="T11" fmla="*/ 77 h 3360"/>
                <a:gd name="T12" fmla="*/ 4203 w 4203"/>
                <a:gd name="T13" fmla="*/ 102 h 3360"/>
                <a:gd name="T14" fmla="*/ 4203 w 4203"/>
                <a:gd name="T15" fmla="*/ 127 h 3360"/>
                <a:gd name="T16" fmla="*/ 4197 w 4203"/>
                <a:gd name="T17" fmla="*/ 152 h 3360"/>
                <a:gd name="T18" fmla="*/ 4186 w 4203"/>
                <a:gd name="T19" fmla="*/ 175 h 3360"/>
                <a:gd name="T20" fmla="*/ 4170 w 4203"/>
                <a:gd name="T21" fmla="*/ 196 h 3360"/>
                <a:gd name="T22" fmla="*/ 1035 w 4203"/>
                <a:gd name="T23" fmla="*/ 3326 h 3360"/>
                <a:gd name="T24" fmla="*/ 1018 w 4203"/>
                <a:gd name="T25" fmla="*/ 3341 h 3360"/>
                <a:gd name="T26" fmla="*/ 997 w 4203"/>
                <a:gd name="T27" fmla="*/ 3351 h 3360"/>
                <a:gd name="T28" fmla="*/ 975 w 4203"/>
                <a:gd name="T29" fmla="*/ 3359 h 3360"/>
                <a:gd name="T30" fmla="*/ 953 w 4203"/>
                <a:gd name="T31" fmla="*/ 3360 h 3360"/>
                <a:gd name="T32" fmla="*/ 931 w 4203"/>
                <a:gd name="T33" fmla="*/ 3359 h 3360"/>
                <a:gd name="T34" fmla="*/ 911 w 4203"/>
                <a:gd name="T35" fmla="*/ 3351 h 3360"/>
                <a:gd name="T36" fmla="*/ 890 w 4203"/>
                <a:gd name="T37" fmla="*/ 3341 h 3360"/>
                <a:gd name="T38" fmla="*/ 873 w 4203"/>
                <a:gd name="T39" fmla="*/ 3326 h 3360"/>
                <a:gd name="T40" fmla="*/ 34 w 4203"/>
                <a:gd name="T41" fmla="*/ 2488 h 3360"/>
                <a:gd name="T42" fmla="*/ 17 w 4203"/>
                <a:gd name="T43" fmla="*/ 2468 h 3360"/>
                <a:gd name="T44" fmla="*/ 6 w 4203"/>
                <a:gd name="T45" fmla="*/ 2445 h 3360"/>
                <a:gd name="T46" fmla="*/ 0 w 4203"/>
                <a:gd name="T47" fmla="*/ 2420 h 3360"/>
                <a:gd name="T48" fmla="*/ 0 w 4203"/>
                <a:gd name="T49" fmla="*/ 2395 h 3360"/>
                <a:gd name="T50" fmla="*/ 6 w 4203"/>
                <a:gd name="T51" fmla="*/ 2370 h 3360"/>
                <a:gd name="T52" fmla="*/ 17 w 4203"/>
                <a:gd name="T53" fmla="*/ 2347 h 3360"/>
                <a:gd name="T54" fmla="*/ 34 w 4203"/>
                <a:gd name="T55" fmla="*/ 2325 h 3360"/>
                <a:gd name="T56" fmla="*/ 55 w 4203"/>
                <a:gd name="T57" fmla="*/ 2309 h 3360"/>
                <a:gd name="T58" fmla="*/ 78 w 4203"/>
                <a:gd name="T59" fmla="*/ 2298 h 3360"/>
                <a:gd name="T60" fmla="*/ 103 w 4203"/>
                <a:gd name="T61" fmla="*/ 2293 h 3360"/>
                <a:gd name="T62" fmla="*/ 128 w 4203"/>
                <a:gd name="T63" fmla="*/ 2293 h 3360"/>
                <a:gd name="T64" fmla="*/ 153 w 4203"/>
                <a:gd name="T65" fmla="*/ 2298 h 3360"/>
                <a:gd name="T66" fmla="*/ 176 w 4203"/>
                <a:gd name="T67" fmla="*/ 2309 h 3360"/>
                <a:gd name="T68" fmla="*/ 197 w 4203"/>
                <a:gd name="T69" fmla="*/ 2325 h 3360"/>
                <a:gd name="T70" fmla="*/ 953 w 4203"/>
                <a:gd name="T71" fmla="*/ 3082 h 3360"/>
                <a:gd name="T72" fmla="*/ 4007 w 4203"/>
                <a:gd name="T73" fmla="*/ 33 h 3360"/>
                <a:gd name="T74" fmla="*/ 4028 w 4203"/>
                <a:gd name="T75" fmla="*/ 16 h 3360"/>
                <a:gd name="T76" fmla="*/ 4051 w 4203"/>
                <a:gd name="T77" fmla="*/ 6 h 3360"/>
                <a:gd name="T78" fmla="*/ 4076 w 4203"/>
                <a:gd name="T79" fmla="*/ 0 h 3360"/>
                <a:gd name="T80" fmla="*/ 4101 w 4203"/>
                <a:gd name="T81" fmla="*/ 0 h 3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03" h="3360">
                  <a:moveTo>
                    <a:pt x="4101" y="0"/>
                  </a:moveTo>
                  <a:lnTo>
                    <a:pt x="4126" y="6"/>
                  </a:lnTo>
                  <a:lnTo>
                    <a:pt x="4149" y="16"/>
                  </a:lnTo>
                  <a:lnTo>
                    <a:pt x="4170" y="33"/>
                  </a:lnTo>
                  <a:lnTo>
                    <a:pt x="4186" y="54"/>
                  </a:lnTo>
                  <a:lnTo>
                    <a:pt x="4197" y="77"/>
                  </a:lnTo>
                  <a:lnTo>
                    <a:pt x="4203" y="102"/>
                  </a:lnTo>
                  <a:lnTo>
                    <a:pt x="4203" y="127"/>
                  </a:lnTo>
                  <a:lnTo>
                    <a:pt x="4197" y="152"/>
                  </a:lnTo>
                  <a:lnTo>
                    <a:pt x="4186" y="175"/>
                  </a:lnTo>
                  <a:lnTo>
                    <a:pt x="4170" y="196"/>
                  </a:lnTo>
                  <a:lnTo>
                    <a:pt x="1035" y="3326"/>
                  </a:lnTo>
                  <a:lnTo>
                    <a:pt x="1018" y="3341"/>
                  </a:lnTo>
                  <a:lnTo>
                    <a:pt x="997" y="3351"/>
                  </a:lnTo>
                  <a:lnTo>
                    <a:pt x="975" y="3359"/>
                  </a:lnTo>
                  <a:lnTo>
                    <a:pt x="953" y="3360"/>
                  </a:lnTo>
                  <a:lnTo>
                    <a:pt x="931" y="3359"/>
                  </a:lnTo>
                  <a:lnTo>
                    <a:pt x="911" y="3351"/>
                  </a:lnTo>
                  <a:lnTo>
                    <a:pt x="890" y="3341"/>
                  </a:lnTo>
                  <a:lnTo>
                    <a:pt x="873" y="3326"/>
                  </a:lnTo>
                  <a:lnTo>
                    <a:pt x="34" y="2488"/>
                  </a:lnTo>
                  <a:lnTo>
                    <a:pt x="17" y="2468"/>
                  </a:lnTo>
                  <a:lnTo>
                    <a:pt x="6" y="2445"/>
                  </a:lnTo>
                  <a:lnTo>
                    <a:pt x="0" y="2420"/>
                  </a:lnTo>
                  <a:lnTo>
                    <a:pt x="0" y="2395"/>
                  </a:lnTo>
                  <a:lnTo>
                    <a:pt x="6" y="2370"/>
                  </a:lnTo>
                  <a:lnTo>
                    <a:pt x="17" y="2347"/>
                  </a:lnTo>
                  <a:lnTo>
                    <a:pt x="34" y="2325"/>
                  </a:lnTo>
                  <a:lnTo>
                    <a:pt x="55" y="2309"/>
                  </a:lnTo>
                  <a:lnTo>
                    <a:pt x="78" y="2298"/>
                  </a:lnTo>
                  <a:lnTo>
                    <a:pt x="103" y="2293"/>
                  </a:lnTo>
                  <a:lnTo>
                    <a:pt x="128" y="2293"/>
                  </a:lnTo>
                  <a:lnTo>
                    <a:pt x="153" y="2298"/>
                  </a:lnTo>
                  <a:lnTo>
                    <a:pt x="176" y="2309"/>
                  </a:lnTo>
                  <a:lnTo>
                    <a:pt x="197" y="2325"/>
                  </a:lnTo>
                  <a:lnTo>
                    <a:pt x="953" y="3082"/>
                  </a:lnTo>
                  <a:lnTo>
                    <a:pt x="4007" y="33"/>
                  </a:lnTo>
                  <a:lnTo>
                    <a:pt x="4028" y="16"/>
                  </a:lnTo>
                  <a:lnTo>
                    <a:pt x="4051" y="6"/>
                  </a:lnTo>
                  <a:lnTo>
                    <a:pt x="4076" y="0"/>
                  </a:lnTo>
                  <a:lnTo>
                    <a:pt x="41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4" name="矩形 8"/>
          <p:cNvSpPr/>
          <p:nvPr/>
        </p:nvSpPr>
        <p:spPr>
          <a:xfrm>
            <a:off x="422691" y="2023100"/>
            <a:ext cx="11352359" cy="4223224"/>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561753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heel(1)">
                                      <p:cBhvr>
                                        <p:cTn id="7" dur="2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Группа 12"/>
          <p:cNvGrpSpPr/>
          <p:nvPr/>
        </p:nvGrpSpPr>
        <p:grpSpPr>
          <a:xfrm>
            <a:off x="8471648" y="462351"/>
            <a:ext cx="3089886" cy="894605"/>
            <a:chOff x="8784893" y="245594"/>
            <a:chExt cx="3089886"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4893" y="470966"/>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797302" y="401955"/>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0" name="Прямоугольник 27"/>
          <p:cNvSpPr>
            <a:spLocks noChangeArrowheads="1"/>
          </p:cNvSpPr>
          <p:nvPr/>
        </p:nvSpPr>
        <p:spPr bwMode="auto">
          <a:xfrm>
            <a:off x="2284736" y="1492369"/>
            <a:ext cx="780944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R="0" lvl="0" algn="ctr" defTabSz="914400" rtl="0" eaLnBrk="1" fontAlgn="base" latinLnBrk="0" hangingPunct="1">
              <a:spcBef>
                <a:spcPct val="0"/>
              </a:spcBef>
              <a:spcAft>
                <a:spcPct val="0"/>
              </a:spcAft>
              <a:buClrTx/>
              <a:buSzTx/>
              <a:tabLst/>
              <a:defRPr/>
            </a:pPr>
            <a:r>
              <a:rPr lang="uk-UA" altLang="uk-UA" b="1" dirty="0" smtClean="0">
                <a:solidFill>
                  <a:srgbClr val="002060"/>
                </a:solidFill>
                <a:latin typeface="Century Gothic" panose="020B0502020202020204" pitchFamily="34" charset="0"/>
              </a:rPr>
              <a:t>ОБМЕЖЕННЯ ЩОДО ПОДАННЯ ЗАЯВИ</a:t>
            </a:r>
          </a:p>
          <a:p>
            <a:pPr marR="0" lvl="0" algn="ctr" defTabSz="914400" rtl="0" eaLnBrk="1" fontAlgn="base" latinLnBrk="0" hangingPunct="1">
              <a:spcBef>
                <a:spcPct val="0"/>
              </a:spcBef>
              <a:spcAft>
                <a:spcPct val="0"/>
              </a:spcAft>
              <a:buClrTx/>
              <a:buSzTx/>
              <a:tabLst/>
              <a:defRPr/>
            </a:pPr>
            <a:r>
              <a:rPr lang="uk-UA" altLang="uk-UA" b="1" dirty="0" smtClean="0">
                <a:solidFill>
                  <a:srgbClr val="002060"/>
                </a:solidFill>
                <a:latin typeface="Century Gothic" panose="020B0502020202020204" pitchFamily="34" charset="0"/>
              </a:rPr>
              <a:t>громадянами України та </a:t>
            </a:r>
            <a:r>
              <a:rPr lang="uk-UA" altLang="uk-UA" b="1" dirty="0" err="1" smtClean="0">
                <a:solidFill>
                  <a:srgbClr val="002060"/>
                </a:solidFill>
                <a:latin typeface="Century Gothic" panose="020B0502020202020204" pitchFamily="34" charset="0"/>
              </a:rPr>
              <a:t>ФОПами</a:t>
            </a:r>
            <a:r>
              <a:rPr lang="uk-UA" altLang="uk-UA" b="1" dirty="0" smtClean="0">
                <a:solidFill>
                  <a:srgbClr val="002060"/>
                </a:solidFill>
                <a:latin typeface="Century Gothic" panose="020B0502020202020204" pitchFamily="34" charset="0"/>
              </a:rPr>
              <a:t>:</a:t>
            </a:r>
            <a:endParaRPr lang="uk-UA" altLang="uk-UA" b="1" dirty="0">
              <a:solidFill>
                <a:srgbClr val="002060"/>
              </a:solidFill>
              <a:latin typeface="Century Gothic" panose="020B0502020202020204" pitchFamily="34" charset="0"/>
            </a:endParaRPr>
          </a:p>
        </p:txBody>
      </p:sp>
      <p:sp>
        <p:nvSpPr>
          <p:cNvPr id="31" name="椭圆 54"/>
          <p:cNvSpPr/>
          <p:nvPr/>
        </p:nvSpPr>
        <p:spPr>
          <a:xfrm>
            <a:off x="376306" y="2220401"/>
            <a:ext cx="178219" cy="178219"/>
          </a:xfrm>
          <a:prstGeom prst="ellipse">
            <a:avLst/>
          </a:prstGeom>
          <a:solidFill>
            <a:srgbClr val="0070C0"/>
          </a:solidFill>
          <a:ln w="25400" cap="flat" cmpd="sng" algn="ctr">
            <a:noFill/>
            <a:prstDash val="solid"/>
          </a:ln>
          <a:effectLst>
            <a:outerShdw blurRad="88900" dist="63500" dir="8100000" algn="tr" rotWithShape="0">
              <a:prstClr val="black">
                <a:alpha val="57000"/>
              </a:prst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ysClr val="windowText" lastClr="000000">
                  <a:lumMod val="65000"/>
                  <a:lumOff val="35000"/>
                </a:sysClr>
              </a:solidFill>
              <a:effectLst/>
              <a:uLnTx/>
              <a:uFillTx/>
              <a:latin typeface="微软雅黑" pitchFamily="34" charset="-122"/>
              <a:ea typeface="微软雅黑" pitchFamily="34" charset="-122"/>
              <a:cs typeface="+mn-cs"/>
            </a:endParaRPr>
          </a:p>
        </p:txBody>
      </p:sp>
      <p:sp>
        <p:nvSpPr>
          <p:cNvPr id="49" name="Прямоугольник 27"/>
          <p:cNvSpPr>
            <a:spLocks noChangeArrowheads="1"/>
          </p:cNvSpPr>
          <p:nvPr/>
        </p:nvSpPr>
        <p:spPr bwMode="auto">
          <a:xfrm>
            <a:off x="354319" y="2142569"/>
            <a:ext cx="117297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180975">
              <a:buClr>
                <a:srgbClr val="FFC000"/>
              </a:buClr>
            </a:pPr>
            <a:r>
              <a:rPr lang="uk-UA" sz="1600" dirty="0" smtClean="0">
                <a:solidFill>
                  <a:srgbClr val="000099"/>
                </a:solidFill>
              </a:rPr>
              <a:t>фактично не перебувають та не провадять свою господарську діяльність на тимчасово окупованих  РФ територіях України та територіях активних бойових дій, включених до переліку територій, на яких ведуться (велися) бойові дії або тимчасово окупованих РФ, затвердженого </a:t>
            </a:r>
            <a:r>
              <a:rPr lang="uk-UA" sz="1600" dirty="0" err="1" smtClean="0">
                <a:solidFill>
                  <a:srgbClr val="000099"/>
                </a:solidFill>
              </a:rPr>
              <a:t>Мінреінтеграції</a:t>
            </a:r>
            <a:r>
              <a:rPr lang="uk-UA" sz="1600" dirty="0" smtClean="0">
                <a:solidFill>
                  <a:srgbClr val="000099"/>
                </a:solidFill>
              </a:rPr>
              <a:t>, та для яких не визначена дата завершення бойових дій або тимчасової окупації;</a:t>
            </a:r>
          </a:p>
        </p:txBody>
      </p:sp>
      <p:grpSp>
        <p:nvGrpSpPr>
          <p:cNvPr id="71" name="Группа 70"/>
          <p:cNvGrpSpPr/>
          <p:nvPr/>
        </p:nvGrpSpPr>
        <p:grpSpPr>
          <a:xfrm>
            <a:off x="318678" y="2845186"/>
            <a:ext cx="11897173" cy="338554"/>
            <a:chOff x="354319" y="2958763"/>
            <a:chExt cx="11897173" cy="338554"/>
          </a:xfrm>
        </p:grpSpPr>
        <p:sp>
          <p:nvSpPr>
            <p:cNvPr id="41" name="椭圆 54"/>
            <p:cNvSpPr/>
            <p:nvPr/>
          </p:nvSpPr>
          <p:spPr>
            <a:xfrm>
              <a:off x="362158" y="3014463"/>
              <a:ext cx="178219" cy="178219"/>
            </a:xfrm>
            <a:prstGeom prst="ellipse">
              <a:avLst/>
            </a:prstGeom>
            <a:solidFill>
              <a:srgbClr val="0070C0"/>
            </a:solidFill>
            <a:ln w="25400" cap="flat" cmpd="sng" algn="ctr">
              <a:noFill/>
              <a:prstDash val="solid"/>
            </a:ln>
            <a:effectLst>
              <a:outerShdw blurRad="88900" dist="63500" dir="8100000" algn="tr" rotWithShape="0">
                <a:prstClr val="black">
                  <a:alpha val="57000"/>
                </a:prst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ysClr val="windowText" lastClr="000000">
                    <a:lumMod val="65000"/>
                    <a:lumOff val="35000"/>
                  </a:sysClr>
                </a:solidFill>
                <a:effectLst/>
                <a:uLnTx/>
                <a:uFillTx/>
                <a:latin typeface="微软雅黑" pitchFamily="34" charset="-122"/>
                <a:ea typeface="微软雅黑" pitchFamily="34" charset="-122"/>
                <a:cs typeface="+mn-cs"/>
              </a:endParaRPr>
            </a:p>
          </p:txBody>
        </p:sp>
        <p:sp>
          <p:nvSpPr>
            <p:cNvPr id="52" name="Прямоугольник 27"/>
            <p:cNvSpPr>
              <a:spLocks noChangeArrowheads="1"/>
            </p:cNvSpPr>
            <p:nvPr/>
          </p:nvSpPr>
          <p:spPr bwMode="auto">
            <a:xfrm>
              <a:off x="354319" y="2958763"/>
              <a:ext cx="118971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180975">
                <a:buClr>
                  <a:srgbClr val="FFC000"/>
                </a:buClr>
              </a:pPr>
              <a:r>
                <a:rPr lang="uk-UA" sz="1600" dirty="0" smtClean="0">
                  <a:solidFill>
                    <a:schemeClr val="accent5">
                      <a:lumMod val="50000"/>
                    </a:schemeClr>
                  </a:solidFill>
                </a:rPr>
                <a:t>не провадять господарську діяльність на території РФ та Республіки Білорусь;</a:t>
              </a:r>
            </a:p>
          </p:txBody>
        </p:sp>
      </p:grpSp>
      <p:grpSp>
        <p:nvGrpSpPr>
          <p:cNvPr id="68" name="Группа 67"/>
          <p:cNvGrpSpPr/>
          <p:nvPr/>
        </p:nvGrpSpPr>
        <p:grpSpPr>
          <a:xfrm>
            <a:off x="294827" y="3079105"/>
            <a:ext cx="11897173" cy="830997"/>
            <a:chOff x="335932" y="3347295"/>
            <a:chExt cx="11897173" cy="830997"/>
          </a:xfrm>
        </p:grpSpPr>
        <p:sp>
          <p:nvSpPr>
            <p:cNvPr id="53" name="Прямоугольник 27"/>
            <p:cNvSpPr>
              <a:spLocks noChangeArrowheads="1"/>
            </p:cNvSpPr>
            <p:nvPr/>
          </p:nvSpPr>
          <p:spPr bwMode="auto">
            <a:xfrm>
              <a:off x="335932" y="3347295"/>
              <a:ext cx="1189717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180975">
                <a:buClr>
                  <a:srgbClr val="FFC000"/>
                </a:buClr>
              </a:pPr>
              <a:r>
                <a:rPr lang="uk-UA" sz="1600" dirty="0" smtClean="0">
                  <a:solidFill>
                    <a:srgbClr val="000099"/>
                  </a:solidFill>
                </a:rPr>
                <a:t>не віднесені до юридичних або фізичних осіб, до яких застосовуються спеціальні економічні та інші обмежувальні заходи (санкції) згідно з відповідними рішеннями Ради нацбезпеки і оборони України, введеними в дію указами Президента України щодо застосування персональних (спеціальних) економічних та інших обмежувальних заходів (санкцій) відповідно до ЗУ “Про санкції”;</a:t>
              </a:r>
            </a:p>
          </p:txBody>
        </p:sp>
        <p:sp>
          <p:nvSpPr>
            <p:cNvPr id="54" name="椭圆 54"/>
            <p:cNvSpPr/>
            <p:nvPr/>
          </p:nvSpPr>
          <p:spPr>
            <a:xfrm>
              <a:off x="357919" y="3436404"/>
              <a:ext cx="178219" cy="178219"/>
            </a:xfrm>
            <a:prstGeom prst="ellipse">
              <a:avLst/>
            </a:prstGeom>
            <a:solidFill>
              <a:srgbClr val="0070C0"/>
            </a:solidFill>
            <a:ln w="25400" cap="flat" cmpd="sng" algn="ctr">
              <a:noFill/>
              <a:prstDash val="solid"/>
            </a:ln>
            <a:effectLst>
              <a:outerShdw blurRad="88900" dist="63500" dir="8100000" algn="tr" rotWithShape="0">
                <a:prstClr val="black">
                  <a:alpha val="57000"/>
                </a:prst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ysClr val="windowText" lastClr="000000">
                    <a:lumMod val="65000"/>
                    <a:lumOff val="35000"/>
                  </a:sysClr>
                </a:solidFill>
                <a:effectLst/>
                <a:uLnTx/>
                <a:uFillTx/>
                <a:latin typeface="微软雅黑" pitchFamily="34" charset="-122"/>
                <a:ea typeface="微软雅黑" pitchFamily="34" charset="-122"/>
                <a:cs typeface="+mn-cs"/>
              </a:endParaRPr>
            </a:p>
          </p:txBody>
        </p:sp>
      </p:grpSp>
      <p:grpSp>
        <p:nvGrpSpPr>
          <p:cNvPr id="69" name="Группа 68"/>
          <p:cNvGrpSpPr/>
          <p:nvPr/>
        </p:nvGrpSpPr>
        <p:grpSpPr>
          <a:xfrm>
            <a:off x="326517" y="3819207"/>
            <a:ext cx="11587385" cy="584775"/>
            <a:chOff x="354319" y="4116429"/>
            <a:chExt cx="11587385" cy="584775"/>
          </a:xfrm>
        </p:grpSpPr>
        <p:sp>
          <p:nvSpPr>
            <p:cNvPr id="58" name="Прямоугольник 27"/>
            <p:cNvSpPr>
              <a:spLocks noChangeArrowheads="1"/>
            </p:cNvSpPr>
            <p:nvPr/>
          </p:nvSpPr>
          <p:spPr bwMode="auto">
            <a:xfrm>
              <a:off x="354319" y="4116429"/>
              <a:ext cx="1158738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180975">
                <a:buClr>
                  <a:srgbClr val="FFC000"/>
                </a:buClr>
              </a:pPr>
              <a:r>
                <a:rPr lang="uk-UA" sz="1600" dirty="0">
                  <a:solidFill>
                    <a:schemeClr val="accent5">
                      <a:lumMod val="50000"/>
                    </a:schemeClr>
                  </a:solidFill>
                </a:rPr>
                <a:t>щодо яких не порушено справи про банкрутство та/або яких не визнано банкрутами, та/або які не перебувають на стадії ліквідації;</a:t>
              </a:r>
              <a:endParaRPr lang="uk-UA" sz="1600" dirty="0" smtClean="0">
                <a:solidFill>
                  <a:srgbClr val="000099"/>
                </a:solidFill>
              </a:endParaRPr>
            </a:p>
          </p:txBody>
        </p:sp>
        <p:sp>
          <p:nvSpPr>
            <p:cNvPr id="65" name="椭圆 54"/>
            <p:cNvSpPr/>
            <p:nvPr/>
          </p:nvSpPr>
          <p:spPr>
            <a:xfrm>
              <a:off x="376306" y="4226477"/>
              <a:ext cx="178219" cy="178219"/>
            </a:xfrm>
            <a:prstGeom prst="ellipse">
              <a:avLst/>
            </a:prstGeom>
            <a:solidFill>
              <a:srgbClr val="0070C0"/>
            </a:solidFill>
            <a:ln w="25400" cap="flat" cmpd="sng" algn="ctr">
              <a:noFill/>
              <a:prstDash val="solid"/>
            </a:ln>
            <a:effectLst>
              <a:outerShdw blurRad="88900" dist="63500" dir="8100000" algn="tr" rotWithShape="0">
                <a:prstClr val="black">
                  <a:alpha val="57000"/>
                </a:prst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ysClr val="windowText" lastClr="000000">
                    <a:lumMod val="65000"/>
                    <a:lumOff val="35000"/>
                  </a:sysClr>
                </a:solidFill>
                <a:effectLst/>
                <a:uLnTx/>
                <a:uFillTx/>
                <a:latin typeface="微软雅黑" pitchFamily="34" charset="-122"/>
                <a:ea typeface="微软雅黑" pitchFamily="34" charset="-122"/>
                <a:cs typeface="+mn-cs"/>
              </a:endParaRPr>
            </a:p>
          </p:txBody>
        </p:sp>
      </p:grpSp>
      <p:grpSp>
        <p:nvGrpSpPr>
          <p:cNvPr id="16" name="Группа 15"/>
          <p:cNvGrpSpPr/>
          <p:nvPr/>
        </p:nvGrpSpPr>
        <p:grpSpPr>
          <a:xfrm>
            <a:off x="350218" y="4779679"/>
            <a:ext cx="11897173" cy="338554"/>
            <a:chOff x="354319" y="4725238"/>
            <a:chExt cx="11897173" cy="338554"/>
          </a:xfrm>
        </p:grpSpPr>
        <p:sp>
          <p:nvSpPr>
            <p:cNvPr id="61" name="Прямоугольник 27"/>
            <p:cNvSpPr>
              <a:spLocks noChangeArrowheads="1"/>
            </p:cNvSpPr>
            <p:nvPr/>
          </p:nvSpPr>
          <p:spPr bwMode="auto">
            <a:xfrm>
              <a:off x="354319" y="4725238"/>
              <a:ext cx="118971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180975">
                <a:buClr>
                  <a:srgbClr val="FFC000"/>
                </a:buClr>
              </a:pPr>
              <a:r>
                <a:rPr lang="uk-UA" sz="1600" dirty="0">
                  <a:solidFill>
                    <a:schemeClr val="accent5">
                      <a:lumMod val="50000"/>
                    </a:schemeClr>
                  </a:solidFill>
                </a:rPr>
                <a:t>не здійснюють виробництво та/або реалізацію зброї, алкогольних напоїв, тютюнових виробів, обмін валют;</a:t>
              </a:r>
            </a:p>
          </p:txBody>
        </p:sp>
        <p:sp>
          <p:nvSpPr>
            <p:cNvPr id="66" name="椭圆 54"/>
            <p:cNvSpPr/>
            <p:nvPr/>
          </p:nvSpPr>
          <p:spPr>
            <a:xfrm>
              <a:off x="376306" y="4822249"/>
              <a:ext cx="178219" cy="178219"/>
            </a:xfrm>
            <a:prstGeom prst="ellipse">
              <a:avLst/>
            </a:prstGeom>
            <a:solidFill>
              <a:srgbClr val="0070C0"/>
            </a:solidFill>
            <a:ln w="25400" cap="flat" cmpd="sng" algn="ctr">
              <a:noFill/>
              <a:prstDash val="solid"/>
            </a:ln>
            <a:effectLst>
              <a:outerShdw blurRad="88900" dist="63500" dir="8100000" algn="tr" rotWithShape="0">
                <a:prstClr val="black">
                  <a:alpha val="57000"/>
                </a:prst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ysClr val="windowText" lastClr="000000">
                    <a:lumMod val="65000"/>
                    <a:lumOff val="35000"/>
                  </a:sysClr>
                </a:solidFill>
                <a:effectLst/>
                <a:uLnTx/>
                <a:uFillTx/>
                <a:latin typeface="微软雅黑" pitchFamily="34" charset="-122"/>
                <a:ea typeface="微软雅黑" pitchFamily="34" charset="-122"/>
                <a:cs typeface="+mn-cs"/>
              </a:endParaRPr>
            </a:p>
          </p:txBody>
        </p:sp>
      </p:grpSp>
      <p:sp>
        <p:nvSpPr>
          <p:cNvPr id="64" name="Прямоугольник 27"/>
          <p:cNvSpPr>
            <a:spLocks noChangeArrowheads="1"/>
          </p:cNvSpPr>
          <p:nvPr/>
        </p:nvSpPr>
        <p:spPr bwMode="auto">
          <a:xfrm>
            <a:off x="356884" y="5045386"/>
            <a:ext cx="1189717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180975">
              <a:buClr>
                <a:srgbClr val="FFC000"/>
              </a:buClr>
            </a:pPr>
            <a:r>
              <a:rPr lang="uk-UA" sz="1600" dirty="0">
                <a:solidFill>
                  <a:srgbClr val="000099"/>
                </a:solidFill>
              </a:rPr>
              <a:t>щодо яких відсутнє рішення суду, яке набрало законної сили, про притягнення до кримінальної відповідальності за корупційне правопорушення.</a:t>
            </a:r>
          </a:p>
        </p:txBody>
      </p:sp>
      <p:sp>
        <p:nvSpPr>
          <p:cNvPr id="67" name="椭圆 54"/>
          <p:cNvSpPr/>
          <p:nvPr/>
        </p:nvSpPr>
        <p:spPr>
          <a:xfrm>
            <a:off x="350218" y="5159554"/>
            <a:ext cx="178219" cy="178219"/>
          </a:xfrm>
          <a:prstGeom prst="ellipse">
            <a:avLst/>
          </a:prstGeom>
          <a:solidFill>
            <a:srgbClr val="0070C0"/>
          </a:solidFill>
          <a:ln w="25400" cap="flat" cmpd="sng" algn="ctr">
            <a:noFill/>
            <a:prstDash val="solid"/>
          </a:ln>
          <a:effectLst>
            <a:outerShdw blurRad="88900" dist="63500" dir="8100000" algn="tr" rotWithShape="0">
              <a:prstClr val="black">
                <a:alpha val="57000"/>
              </a:prst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ysClr val="windowText" lastClr="000000">
                  <a:lumMod val="65000"/>
                  <a:lumOff val="35000"/>
                </a:sysClr>
              </a:solidFill>
              <a:effectLst/>
              <a:uLnTx/>
              <a:uFillTx/>
              <a:latin typeface="微软雅黑" pitchFamily="34" charset="-122"/>
              <a:ea typeface="微软雅黑" pitchFamily="34" charset="-122"/>
              <a:cs typeface="+mn-cs"/>
            </a:endParaRPr>
          </a:p>
        </p:txBody>
      </p:sp>
      <p:sp>
        <p:nvSpPr>
          <p:cNvPr id="22" name="Прямоугольник 21"/>
          <p:cNvSpPr/>
          <p:nvPr/>
        </p:nvSpPr>
        <p:spPr>
          <a:xfrm>
            <a:off x="3333773" y="5733007"/>
            <a:ext cx="8678848" cy="482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fontAlgn="base">
              <a:lnSpc>
                <a:spcPct val="70000"/>
              </a:lnSpc>
              <a:spcBef>
                <a:spcPct val="0"/>
              </a:spcBef>
              <a:spcAft>
                <a:spcPct val="0"/>
              </a:spcAft>
            </a:pPr>
            <a:r>
              <a:rPr lang="uk-UA" dirty="0" smtClean="0">
                <a:solidFill>
                  <a:schemeClr val="bg1"/>
                </a:solidFill>
                <a:latin typeface="Century Gothic" panose="020B0502020202020204" pitchFamily="34" charset="0"/>
              </a:rPr>
              <a:t>Заява, що подається членом сім’ї, повинна бути погоджена з дружиною або </a:t>
            </a:r>
            <a:r>
              <a:rPr lang="uk-UA" dirty="0" err="1" smtClean="0">
                <a:solidFill>
                  <a:schemeClr val="bg1"/>
                </a:solidFill>
                <a:latin typeface="Century Gothic" panose="020B0502020202020204" pitchFamily="34" charset="0"/>
              </a:rPr>
              <a:t>чолвіком</a:t>
            </a:r>
            <a:r>
              <a:rPr lang="uk-UA" dirty="0" smtClean="0">
                <a:solidFill>
                  <a:schemeClr val="bg1"/>
                </a:solidFill>
                <a:latin typeface="Century Gothic" panose="020B0502020202020204" pitchFamily="34" charset="0"/>
              </a:rPr>
              <a:t> отримувача.</a:t>
            </a:r>
            <a:endParaRPr lang="uk-UA" dirty="0">
              <a:latin typeface="Century Gothic" panose="020B0502020202020204" pitchFamily="34" charset="0"/>
            </a:endParaRPr>
          </a:p>
        </p:txBody>
      </p:sp>
      <p:pic>
        <p:nvPicPr>
          <p:cNvPr id="24" name="Picture 4" descr="C:\Мои документы\слайди\Піктограмки\іконки\завантаження (2).png"/>
          <p:cNvPicPr>
            <a:picLocks noChangeAspect="1" noChangeArrowheads="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651569" y="5709353"/>
            <a:ext cx="506534" cy="506534"/>
          </a:xfrm>
          <a:prstGeom prst="rect">
            <a:avLst/>
          </a:prstGeom>
          <a:noFill/>
          <a:extLst>
            <a:ext uri="{909E8E84-426E-40DD-AFC4-6F175D3DCCD1}">
              <a14:hiddenFill xmlns:a14="http://schemas.microsoft.com/office/drawing/2010/main">
                <a:solidFill>
                  <a:srgbClr val="FFFFFF"/>
                </a:solidFill>
              </a14:hiddenFill>
            </a:ext>
          </a:extLst>
        </p:spPr>
      </p:pic>
      <p:sp>
        <p:nvSpPr>
          <p:cNvPr id="70" name="矩形 8"/>
          <p:cNvSpPr/>
          <p:nvPr/>
        </p:nvSpPr>
        <p:spPr>
          <a:xfrm>
            <a:off x="193574" y="2138700"/>
            <a:ext cx="11888258" cy="3525207"/>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4" name="Группа 73"/>
          <p:cNvGrpSpPr/>
          <p:nvPr/>
        </p:nvGrpSpPr>
        <p:grpSpPr>
          <a:xfrm>
            <a:off x="294824" y="4291915"/>
            <a:ext cx="11897173" cy="584775"/>
            <a:chOff x="330465" y="4547383"/>
            <a:chExt cx="11897173" cy="584775"/>
          </a:xfrm>
        </p:grpSpPr>
        <p:sp>
          <p:nvSpPr>
            <p:cNvPr id="75" name="Прямоугольник 27"/>
            <p:cNvSpPr>
              <a:spLocks noChangeArrowheads="1"/>
            </p:cNvSpPr>
            <p:nvPr/>
          </p:nvSpPr>
          <p:spPr bwMode="auto">
            <a:xfrm>
              <a:off x="330465" y="4547383"/>
              <a:ext cx="1189717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180975">
                <a:buClr>
                  <a:srgbClr val="FFC000"/>
                </a:buClr>
              </a:pPr>
              <a:r>
                <a:rPr lang="uk-UA" sz="1600" dirty="0" smtClean="0">
                  <a:solidFill>
                    <a:srgbClr val="000099"/>
                  </a:solidFill>
                </a:rPr>
                <a:t>не є кредитними або страховими організаціями, інвестиційними або недержавними пенсійними фондами, професійними учасниками ринку цінних паперів, ломбардами;</a:t>
              </a:r>
              <a:endParaRPr lang="uk-UA" sz="1600" dirty="0">
                <a:solidFill>
                  <a:srgbClr val="000099"/>
                </a:solidFill>
              </a:endParaRPr>
            </a:p>
          </p:txBody>
        </p:sp>
        <p:sp>
          <p:nvSpPr>
            <p:cNvPr id="76" name="椭圆 54"/>
            <p:cNvSpPr/>
            <p:nvPr/>
          </p:nvSpPr>
          <p:spPr>
            <a:xfrm>
              <a:off x="393463" y="4638080"/>
              <a:ext cx="178219" cy="178219"/>
            </a:xfrm>
            <a:prstGeom prst="ellipse">
              <a:avLst/>
            </a:prstGeom>
            <a:solidFill>
              <a:srgbClr val="0070C0"/>
            </a:solidFill>
            <a:ln w="25400" cap="flat" cmpd="sng" algn="ctr">
              <a:noFill/>
              <a:prstDash val="solid"/>
            </a:ln>
            <a:effectLst>
              <a:outerShdw blurRad="88900" dist="63500" dir="8100000" algn="tr" rotWithShape="0">
                <a:prstClr val="black">
                  <a:alpha val="57000"/>
                </a:prst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ysClr val="windowText" lastClr="000000">
                    <a:lumMod val="65000"/>
                    <a:lumOff val="35000"/>
                  </a:sysClr>
                </a:solidFill>
                <a:effectLst/>
                <a:uLnTx/>
                <a:uFillTx/>
                <a:latin typeface="微软雅黑" pitchFamily="34" charset="-122"/>
                <a:ea typeface="微软雅黑" pitchFamily="34" charset="-122"/>
                <a:cs typeface="+mn-cs"/>
              </a:endParaRPr>
            </a:p>
          </p:txBody>
        </p:sp>
      </p:grpSp>
    </p:spTree>
    <p:extLst>
      <p:ext uri="{BB962C8B-B14F-4D97-AF65-F5344CB8AC3E}">
        <p14:creationId xmlns:p14="http://schemas.microsoft.com/office/powerpoint/2010/main" val="10749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heel(1)">
                                      <p:cBhvr>
                                        <p:cTn id="7" dur="2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Группа 12"/>
          <p:cNvGrpSpPr/>
          <p:nvPr/>
        </p:nvGrpSpPr>
        <p:grpSpPr>
          <a:xfrm>
            <a:off x="8471648" y="464049"/>
            <a:ext cx="3089886" cy="894605"/>
            <a:chOff x="8784893" y="245594"/>
            <a:chExt cx="3089886"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4893" y="473977"/>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817650" y="473977"/>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grpSp>
        <p:nvGrpSpPr>
          <p:cNvPr id="17" name="Группа 16"/>
          <p:cNvGrpSpPr/>
          <p:nvPr/>
        </p:nvGrpSpPr>
        <p:grpSpPr>
          <a:xfrm>
            <a:off x="5469146" y="5857311"/>
            <a:ext cx="6382227" cy="358576"/>
            <a:chOff x="5873022" y="6018048"/>
            <a:chExt cx="6074809" cy="306402"/>
          </a:xfrm>
        </p:grpSpPr>
        <p:sp>
          <p:nvSpPr>
            <p:cNvPr id="21" name="Прямоугольник 20"/>
            <p:cNvSpPr/>
            <p:nvPr/>
          </p:nvSpPr>
          <p:spPr>
            <a:xfrm>
              <a:off x="5873022" y="6018048"/>
              <a:ext cx="6074809" cy="30640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22" name="Прямоугольник 21"/>
            <p:cNvSpPr/>
            <p:nvPr/>
          </p:nvSpPr>
          <p:spPr>
            <a:xfrm>
              <a:off x="5934899" y="6048957"/>
              <a:ext cx="5951055" cy="244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fontAlgn="base">
                <a:lnSpc>
                  <a:spcPct val="70000"/>
                </a:lnSpc>
                <a:spcBef>
                  <a:spcPct val="0"/>
                </a:spcBef>
                <a:spcAft>
                  <a:spcPct val="0"/>
                </a:spcAft>
              </a:pPr>
              <a:r>
                <a:rPr lang="uk-UA" dirty="0" smtClean="0">
                  <a:solidFill>
                    <a:schemeClr val="bg1"/>
                  </a:solidFill>
                  <a:latin typeface="Century Gothic" panose="020B0502020202020204" pitchFamily="34" charset="0"/>
                </a:rPr>
                <a:t>Заяви, подані без бізнес-плану, не розглядаються</a:t>
              </a:r>
              <a:endParaRPr lang="uk-UA" dirty="0">
                <a:latin typeface="Century Gothic" panose="020B0502020202020204" pitchFamily="34" charset="0"/>
              </a:endParaRPr>
            </a:p>
          </p:txBody>
        </p:sp>
      </p:grpSp>
      <p:pic>
        <p:nvPicPr>
          <p:cNvPr id="24" name="Picture 4" descr="C:\Мои документы\слайди\Піктограмки\іконки\завантаження (2).png"/>
          <p:cNvPicPr>
            <a:picLocks noChangeAspect="1" noChangeArrowheads="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77184" y="5659765"/>
            <a:ext cx="506534" cy="506534"/>
          </a:xfrm>
          <a:prstGeom prst="rect">
            <a:avLst/>
          </a:prstGeom>
          <a:noFill/>
          <a:extLst>
            <a:ext uri="{909E8E84-426E-40DD-AFC4-6F175D3DCCD1}">
              <a14:hiddenFill xmlns:a14="http://schemas.microsoft.com/office/drawing/2010/main">
                <a:solidFill>
                  <a:srgbClr val="FFFFFF"/>
                </a:solidFill>
              </a14:hiddenFill>
            </a:ext>
          </a:extLst>
        </p:spPr>
      </p:pic>
      <p:grpSp>
        <p:nvGrpSpPr>
          <p:cNvPr id="28" name="原创设计师QQ598969553      _1"/>
          <p:cNvGrpSpPr>
            <a:grpSpLocks/>
          </p:cNvGrpSpPr>
          <p:nvPr/>
        </p:nvGrpSpPr>
        <p:grpSpPr bwMode="auto">
          <a:xfrm>
            <a:off x="324157" y="2096137"/>
            <a:ext cx="1404938" cy="2843213"/>
            <a:chOff x="3987654" y="1679757"/>
            <a:chExt cx="1404808" cy="2843752"/>
          </a:xfrm>
        </p:grpSpPr>
        <p:pic>
          <p:nvPicPr>
            <p:cNvPr id="29" name="Picture 3"/>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bwMode="auto">
            <a:xfrm>
              <a:off x="3987654" y="1679757"/>
              <a:ext cx="1404808" cy="2843752"/>
            </a:xfrm>
            <a:prstGeom prst="rect">
              <a:avLst/>
            </a:prstGeom>
            <a:effectLst>
              <a:reflection stA="29000" endPos="11000" dist="12700" dir="5400000" sy="-100000" algn="bl" rotWithShape="0"/>
            </a:effectLst>
          </p:spPr>
        </p:pic>
        <p:sp>
          <p:nvSpPr>
            <p:cNvPr id="30" name="矩形 4"/>
            <p:cNvSpPr/>
            <p:nvPr/>
          </p:nvSpPr>
          <p:spPr>
            <a:xfrm>
              <a:off x="4155269" y="2312594"/>
              <a:ext cx="1069577" cy="1033278"/>
            </a:xfrm>
            <a:prstGeom prst="flowChartAlternateProcess">
              <a:avLst/>
            </a:prstGeom>
            <a:blipFill dpi="0" rotWithShape="1">
              <a:blip r:embed="rId7"/>
              <a:srcRect/>
              <a:stretch>
                <a:fillRect l="-9911" t="-12477" r="-12122" b="-2553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754" eaLnBrk="1" fontAlgn="auto" hangingPunct="1">
                <a:spcBef>
                  <a:spcPts val="0"/>
                </a:spcBef>
                <a:spcAft>
                  <a:spcPts val="0"/>
                </a:spcAft>
                <a:defRPr/>
              </a:pPr>
              <a:endParaRPr lang="zh-CN" altLang="en-US" sz="1350"/>
            </a:p>
          </p:txBody>
        </p:sp>
      </p:grpSp>
      <p:sp>
        <p:nvSpPr>
          <p:cNvPr id="31" name="矩形 8"/>
          <p:cNvSpPr/>
          <p:nvPr/>
        </p:nvSpPr>
        <p:spPr>
          <a:xfrm>
            <a:off x="2056077" y="1682150"/>
            <a:ext cx="9313537" cy="3936150"/>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Группа 4"/>
          <p:cNvGrpSpPr/>
          <p:nvPr/>
        </p:nvGrpSpPr>
        <p:grpSpPr>
          <a:xfrm>
            <a:off x="2318214" y="1746480"/>
            <a:ext cx="8946366" cy="2951679"/>
            <a:chOff x="2230836" y="1870436"/>
            <a:chExt cx="6852404" cy="2951679"/>
          </a:xfrm>
        </p:grpSpPr>
        <p:sp>
          <p:nvSpPr>
            <p:cNvPr id="50" name="Прямоугольник 27"/>
            <p:cNvSpPr>
              <a:spLocks noChangeArrowheads="1"/>
            </p:cNvSpPr>
            <p:nvPr/>
          </p:nvSpPr>
          <p:spPr bwMode="auto">
            <a:xfrm>
              <a:off x="4157933" y="1870436"/>
              <a:ext cx="492530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R="0" lvl="0" algn="ctr" defTabSz="914400" rtl="0" eaLnBrk="1" fontAlgn="base" latinLnBrk="0" hangingPunct="1">
                <a:spcBef>
                  <a:spcPct val="0"/>
                </a:spcBef>
                <a:spcAft>
                  <a:spcPct val="0"/>
                </a:spcAft>
                <a:buClrTx/>
                <a:buSzTx/>
                <a:tabLst/>
                <a:defRPr/>
              </a:pPr>
              <a:r>
                <a:rPr lang="uk-UA" altLang="uk-UA" b="1" dirty="0" smtClean="0">
                  <a:solidFill>
                    <a:srgbClr val="002060"/>
                  </a:solidFill>
                  <a:latin typeface="Century Gothic" panose="020B0502020202020204" pitchFamily="34" charset="0"/>
                </a:rPr>
                <a:t>ПОДАННЯ ЗАЯВИ НА ОТРИМАННЯ МІКРОГРАНТУ</a:t>
              </a:r>
              <a:endParaRPr lang="uk-UA" altLang="uk-UA" b="1" dirty="0">
                <a:solidFill>
                  <a:srgbClr val="002060"/>
                </a:solidFill>
                <a:latin typeface="Century Gothic" panose="020B0502020202020204" pitchFamily="34" charset="0"/>
              </a:endParaRPr>
            </a:p>
          </p:txBody>
        </p:sp>
        <p:sp>
          <p:nvSpPr>
            <p:cNvPr id="42" name="Прямоугольник 27"/>
            <p:cNvSpPr>
              <a:spLocks noChangeArrowheads="1"/>
            </p:cNvSpPr>
            <p:nvPr/>
          </p:nvSpPr>
          <p:spPr bwMode="auto">
            <a:xfrm>
              <a:off x="2230836" y="3252455"/>
              <a:ext cx="210633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buClr>
                  <a:srgbClr val="FFC000"/>
                </a:buClr>
              </a:pPr>
              <a:r>
                <a:rPr lang="uk-UA" sz="1600" dirty="0" smtClean="0">
                  <a:solidFill>
                    <a:schemeClr val="accent5">
                      <a:lumMod val="50000"/>
                    </a:schemeClr>
                  </a:solidFill>
                  <a:latin typeface="Century Gothic" panose="020B0502020202020204" pitchFamily="34" charset="0"/>
                </a:rPr>
                <a:t>Сформувати </a:t>
              </a:r>
              <a:r>
                <a:rPr lang="uk-UA" sz="1600" dirty="0">
                  <a:solidFill>
                    <a:schemeClr val="accent5">
                      <a:lumMod val="50000"/>
                    </a:schemeClr>
                  </a:solidFill>
                  <a:latin typeface="Century Gothic" panose="020B0502020202020204" pitchFamily="34" charset="0"/>
                </a:rPr>
                <a:t>заяву засобами </a:t>
              </a:r>
              <a:r>
                <a:rPr lang="uk-UA" sz="1600" dirty="0" smtClean="0">
                  <a:solidFill>
                    <a:schemeClr val="accent5">
                      <a:lumMod val="50000"/>
                    </a:schemeClr>
                  </a:solidFill>
                  <a:latin typeface="Century Gothic" panose="020B0502020202020204" pitchFamily="34" charset="0"/>
                </a:rPr>
                <a:t>порталу Дія особисто або у відділенні Ощадбанку</a:t>
              </a:r>
            </a:p>
          </p:txBody>
        </p:sp>
        <p:grpSp>
          <p:nvGrpSpPr>
            <p:cNvPr id="38" name="Group 4"/>
            <p:cNvGrpSpPr>
              <a:grpSpLocks noChangeAspect="1"/>
            </p:cNvGrpSpPr>
            <p:nvPr/>
          </p:nvGrpSpPr>
          <p:grpSpPr bwMode="auto">
            <a:xfrm>
              <a:off x="7225399" y="2392962"/>
              <a:ext cx="586781" cy="774737"/>
              <a:chOff x="2661" y="535"/>
              <a:chExt cx="1511" cy="1995"/>
            </a:xfrm>
            <a:solidFill>
              <a:srgbClr val="FFC000"/>
            </a:solidFill>
            <a:effectLst>
              <a:outerShdw blurRad="50800" dist="38100" dir="5400000" algn="t" rotWithShape="0">
                <a:prstClr val="black">
                  <a:alpha val="40000"/>
                </a:prstClr>
              </a:outerShdw>
            </a:effectLst>
          </p:grpSpPr>
          <p:sp>
            <p:nvSpPr>
              <p:cNvPr id="39" name="Freeform 6"/>
              <p:cNvSpPr>
                <a:spLocks noEditPoints="1"/>
              </p:cNvSpPr>
              <p:nvPr/>
            </p:nvSpPr>
            <p:spPr bwMode="auto">
              <a:xfrm>
                <a:off x="3161" y="535"/>
                <a:ext cx="1011" cy="1009"/>
              </a:xfrm>
              <a:custGeom>
                <a:avLst/>
                <a:gdLst>
                  <a:gd name="T0" fmla="*/ 1402 w 2023"/>
                  <a:gd name="T1" fmla="*/ 431 h 2020"/>
                  <a:gd name="T2" fmla="*/ 252 w 2023"/>
                  <a:gd name="T3" fmla="*/ 1579 h 2020"/>
                  <a:gd name="T4" fmla="*/ 185 w 2023"/>
                  <a:gd name="T5" fmla="*/ 1836 h 2020"/>
                  <a:gd name="T6" fmla="*/ 441 w 2023"/>
                  <a:gd name="T7" fmla="*/ 1769 h 2020"/>
                  <a:gd name="T8" fmla="*/ 1592 w 2023"/>
                  <a:gd name="T9" fmla="*/ 620 h 2020"/>
                  <a:gd name="T10" fmla="*/ 1402 w 2023"/>
                  <a:gd name="T11" fmla="*/ 431 h 2020"/>
                  <a:gd name="T12" fmla="*/ 1648 w 2023"/>
                  <a:gd name="T13" fmla="*/ 186 h 2020"/>
                  <a:gd name="T14" fmla="*/ 1511 w 2023"/>
                  <a:gd name="T15" fmla="*/ 322 h 2020"/>
                  <a:gd name="T16" fmla="*/ 1700 w 2023"/>
                  <a:gd name="T17" fmla="*/ 512 h 2020"/>
                  <a:gd name="T18" fmla="*/ 1837 w 2023"/>
                  <a:gd name="T19" fmla="*/ 375 h 2020"/>
                  <a:gd name="T20" fmla="*/ 1648 w 2023"/>
                  <a:gd name="T21" fmla="*/ 186 h 2020"/>
                  <a:gd name="T22" fmla="*/ 1648 w 2023"/>
                  <a:gd name="T23" fmla="*/ 0 h 2020"/>
                  <a:gd name="T24" fmla="*/ 1668 w 2023"/>
                  <a:gd name="T25" fmla="*/ 3 h 2020"/>
                  <a:gd name="T26" fmla="*/ 1686 w 2023"/>
                  <a:gd name="T27" fmla="*/ 10 h 2020"/>
                  <a:gd name="T28" fmla="*/ 1703 w 2023"/>
                  <a:gd name="T29" fmla="*/ 23 h 2020"/>
                  <a:gd name="T30" fmla="*/ 2000 w 2023"/>
                  <a:gd name="T31" fmla="*/ 321 h 2020"/>
                  <a:gd name="T32" fmla="*/ 2013 w 2023"/>
                  <a:gd name="T33" fmla="*/ 337 h 2020"/>
                  <a:gd name="T34" fmla="*/ 2021 w 2023"/>
                  <a:gd name="T35" fmla="*/ 356 h 2020"/>
                  <a:gd name="T36" fmla="*/ 2023 w 2023"/>
                  <a:gd name="T37" fmla="*/ 375 h 2020"/>
                  <a:gd name="T38" fmla="*/ 2021 w 2023"/>
                  <a:gd name="T39" fmla="*/ 394 h 2020"/>
                  <a:gd name="T40" fmla="*/ 2013 w 2023"/>
                  <a:gd name="T41" fmla="*/ 413 h 2020"/>
                  <a:gd name="T42" fmla="*/ 2000 w 2023"/>
                  <a:gd name="T43" fmla="*/ 430 h 2020"/>
                  <a:gd name="T44" fmla="*/ 1755 w 2023"/>
                  <a:gd name="T45" fmla="*/ 674 h 2020"/>
                  <a:gd name="T46" fmla="*/ 1755 w 2023"/>
                  <a:gd name="T47" fmla="*/ 675 h 2020"/>
                  <a:gd name="T48" fmla="*/ 1755 w 2023"/>
                  <a:gd name="T49" fmla="*/ 675 h 2020"/>
                  <a:gd name="T50" fmla="*/ 535 w 2023"/>
                  <a:gd name="T51" fmla="*/ 1893 h 2020"/>
                  <a:gd name="T52" fmla="*/ 519 w 2023"/>
                  <a:gd name="T53" fmla="*/ 1906 h 2020"/>
                  <a:gd name="T54" fmla="*/ 501 w 2023"/>
                  <a:gd name="T55" fmla="*/ 1913 h 2020"/>
                  <a:gd name="T56" fmla="*/ 96 w 2023"/>
                  <a:gd name="T57" fmla="*/ 2017 h 2020"/>
                  <a:gd name="T58" fmla="*/ 78 w 2023"/>
                  <a:gd name="T59" fmla="*/ 2020 h 2020"/>
                  <a:gd name="T60" fmla="*/ 58 w 2023"/>
                  <a:gd name="T61" fmla="*/ 2017 h 2020"/>
                  <a:gd name="T62" fmla="*/ 39 w 2023"/>
                  <a:gd name="T63" fmla="*/ 2010 h 2020"/>
                  <a:gd name="T64" fmla="*/ 23 w 2023"/>
                  <a:gd name="T65" fmla="*/ 1997 h 2020"/>
                  <a:gd name="T66" fmla="*/ 11 w 2023"/>
                  <a:gd name="T67" fmla="*/ 1981 h 2020"/>
                  <a:gd name="T68" fmla="*/ 4 w 2023"/>
                  <a:gd name="T69" fmla="*/ 1964 h 2020"/>
                  <a:gd name="T70" fmla="*/ 0 w 2023"/>
                  <a:gd name="T71" fmla="*/ 1943 h 2020"/>
                  <a:gd name="T72" fmla="*/ 3 w 2023"/>
                  <a:gd name="T73" fmla="*/ 1924 h 2020"/>
                  <a:gd name="T74" fmla="*/ 108 w 2023"/>
                  <a:gd name="T75" fmla="*/ 1521 h 2020"/>
                  <a:gd name="T76" fmla="*/ 116 w 2023"/>
                  <a:gd name="T77" fmla="*/ 1502 h 2020"/>
                  <a:gd name="T78" fmla="*/ 128 w 2023"/>
                  <a:gd name="T79" fmla="*/ 1486 h 2020"/>
                  <a:gd name="T80" fmla="*/ 1348 w 2023"/>
                  <a:gd name="T81" fmla="*/ 268 h 2020"/>
                  <a:gd name="T82" fmla="*/ 1348 w 2023"/>
                  <a:gd name="T83" fmla="*/ 268 h 2020"/>
                  <a:gd name="T84" fmla="*/ 1348 w 2023"/>
                  <a:gd name="T85" fmla="*/ 268 h 2020"/>
                  <a:gd name="T86" fmla="*/ 1594 w 2023"/>
                  <a:gd name="T87" fmla="*/ 23 h 2020"/>
                  <a:gd name="T88" fmla="*/ 1610 w 2023"/>
                  <a:gd name="T89" fmla="*/ 10 h 2020"/>
                  <a:gd name="T90" fmla="*/ 1628 w 2023"/>
                  <a:gd name="T91" fmla="*/ 3 h 2020"/>
                  <a:gd name="T92" fmla="*/ 1648 w 2023"/>
                  <a:gd name="T93" fmla="*/ 0 h 2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23" h="2020">
                    <a:moveTo>
                      <a:pt x="1402" y="431"/>
                    </a:moveTo>
                    <a:lnTo>
                      <a:pt x="252" y="1579"/>
                    </a:lnTo>
                    <a:lnTo>
                      <a:pt x="185" y="1836"/>
                    </a:lnTo>
                    <a:lnTo>
                      <a:pt x="441" y="1769"/>
                    </a:lnTo>
                    <a:lnTo>
                      <a:pt x="1592" y="620"/>
                    </a:lnTo>
                    <a:lnTo>
                      <a:pt x="1402" y="431"/>
                    </a:lnTo>
                    <a:close/>
                    <a:moveTo>
                      <a:pt x="1648" y="186"/>
                    </a:moveTo>
                    <a:lnTo>
                      <a:pt x="1511" y="322"/>
                    </a:lnTo>
                    <a:lnTo>
                      <a:pt x="1700" y="512"/>
                    </a:lnTo>
                    <a:lnTo>
                      <a:pt x="1837" y="375"/>
                    </a:lnTo>
                    <a:lnTo>
                      <a:pt x="1648" y="186"/>
                    </a:lnTo>
                    <a:close/>
                    <a:moveTo>
                      <a:pt x="1648" y="0"/>
                    </a:moveTo>
                    <a:lnTo>
                      <a:pt x="1668" y="3"/>
                    </a:lnTo>
                    <a:lnTo>
                      <a:pt x="1686" y="10"/>
                    </a:lnTo>
                    <a:lnTo>
                      <a:pt x="1703" y="23"/>
                    </a:lnTo>
                    <a:lnTo>
                      <a:pt x="2000" y="321"/>
                    </a:lnTo>
                    <a:lnTo>
                      <a:pt x="2013" y="337"/>
                    </a:lnTo>
                    <a:lnTo>
                      <a:pt x="2021" y="356"/>
                    </a:lnTo>
                    <a:lnTo>
                      <a:pt x="2023" y="375"/>
                    </a:lnTo>
                    <a:lnTo>
                      <a:pt x="2021" y="394"/>
                    </a:lnTo>
                    <a:lnTo>
                      <a:pt x="2013" y="413"/>
                    </a:lnTo>
                    <a:lnTo>
                      <a:pt x="2000" y="430"/>
                    </a:lnTo>
                    <a:lnTo>
                      <a:pt x="1755" y="674"/>
                    </a:lnTo>
                    <a:lnTo>
                      <a:pt x="1755" y="675"/>
                    </a:lnTo>
                    <a:lnTo>
                      <a:pt x="1755" y="675"/>
                    </a:lnTo>
                    <a:lnTo>
                      <a:pt x="535" y="1893"/>
                    </a:lnTo>
                    <a:lnTo>
                      <a:pt x="519" y="1906"/>
                    </a:lnTo>
                    <a:lnTo>
                      <a:pt x="501" y="1913"/>
                    </a:lnTo>
                    <a:lnTo>
                      <a:pt x="96" y="2017"/>
                    </a:lnTo>
                    <a:lnTo>
                      <a:pt x="78" y="2020"/>
                    </a:lnTo>
                    <a:lnTo>
                      <a:pt x="58" y="2017"/>
                    </a:lnTo>
                    <a:lnTo>
                      <a:pt x="39" y="2010"/>
                    </a:lnTo>
                    <a:lnTo>
                      <a:pt x="23" y="1997"/>
                    </a:lnTo>
                    <a:lnTo>
                      <a:pt x="11" y="1981"/>
                    </a:lnTo>
                    <a:lnTo>
                      <a:pt x="4" y="1964"/>
                    </a:lnTo>
                    <a:lnTo>
                      <a:pt x="0" y="1943"/>
                    </a:lnTo>
                    <a:lnTo>
                      <a:pt x="3" y="1924"/>
                    </a:lnTo>
                    <a:lnTo>
                      <a:pt x="108" y="1521"/>
                    </a:lnTo>
                    <a:lnTo>
                      <a:pt x="116" y="1502"/>
                    </a:lnTo>
                    <a:lnTo>
                      <a:pt x="128" y="1486"/>
                    </a:lnTo>
                    <a:lnTo>
                      <a:pt x="1348" y="268"/>
                    </a:lnTo>
                    <a:lnTo>
                      <a:pt x="1348" y="268"/>
                    </a:lnTo>
                    <a:lnTo>
                      <a:pt x="1348" y="268"/>
                    </a:lnTo>
                    <a:lnTo>
                      <a:pt x="1594" y="23"/>
                    </a:lnTo>
                    <a:lnTo>
                      <a:pt x="1610" y="10"/>
                    </a:lnTo>
                    <a:lnTo>
                      <a:pt x="1628" y="3"/>
                    </a:lnTo>
                    <a:lnTo>
                      <a:pt x="16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0" name="Freeform 7"/>
              <p:cNvSpPr>
                <a:spLocks/>
              </p:cNvSpPr>
              <p:nvPr/>
            </p:nvSpPr>
            <p:spPr bwMode="auto">
              <a:xfrm>
                <a:off x="2661" y="908"/>
                <a:ext cx="1361" cy="1622"/>
              </a:xfrm>
              <a:custGeom>
                <a:avLst/>
                <a:gdLst>
                  <a:gd name="T0" fmla="*/ 78 w 2721"/>
                  <a:gd name="T1" fmla="*/ 0 h 3243"/>
                  <a:gd name="T2" fmla="*/ 1578 w 2721"/>
                  <a:gd name="T3" fmla="*/ 0 h 3243"/>
                  <a:gd name="T4" fmla="*/ 1599 w 2721"/>
                  <a:gd name="T5" fmla="*/ 2 h 3243"/>
                  <a:gd name="T6" fmla="*/ 1617 w 2721"/>
                  <a:gd name="T7" fmla="*/ 9 h 3243"/>
                  <a:gd name="T8" fmla="*/ 1632 w 2721"/>
                  <a:gd name="T9" fmla="*/ 21 h 3243"/>
                  <a:gd name="T10" fmla="*/ 1645 w 2721"/>
                  <a:gd name="T11" fmla="*/ 37 h 3243"/>
                  <a:gd name="T12" fmla="*/ 1652 w 2721"/>
                  <a:gd name="T13" fmla="*/ 56 h 3243"/>
                  <a:gd name="T14" fmla="*/ 1655 w 2721"/>
                  <a:gd name="T15" fmla="*/ 76 h 3243"/>
                  <a:gd name="T16" fmla="*/ 1652 w 2721"/>
                  <a:gd name="T17" fmla="*/ 97 h 3243"/>
                  <a:gd name="T18" fmla="*/ 1645 w 2721"/>
                  <a:gd name="T19" fmla="*/ 115 h 3243"/>
                  <a:gd name="T20" fmla="*/ 1632 w 2721"/>
                  <a:gd name="T21" fmla="*/ 130 h 3243"/>
                  <a:gd name="T22" fmla="*/ 1617 w 2721"/>
                  <a:gd name="T23" fmla="*/ 142 h 3243"/>
                  <a:gd name="T24" fmla="*/ 1599 w 2721"/>
                  <a:gd name="T25" fmla="*/ 150 h 3243"/>
                  <a:gd name="T26" fmla="*/ 1578 w 2721"/>
                  <a:gd name="T27" fmla="*/ 153 h 3243"/>
                  <a:gd name="T28" fmla="*/ 154 w 2721"/>
                  <a:gd name="T29" fmla="*/ 153 h 3243"/>
                  <a:gd name="T30" fmla="*/ 154 w 2721"/>
                  <a:gd name="T31" fmla="*/ 3089 h 3243"/>
                  <a:gd name="T32" fmla="*/ 2568 w 2721"/>
                  <a:gd name="T33" fmla="*/ 3089 h 3243"/>
                  <a:gd name="T34" fmla="*/ 2568 w 2721"/>
                  <a:gd name="T35" fmla="*/ 621 h 3243"/>
                  <a:gd name="T36" fmla="*/ 2570 w 2721"/>
                  <a:gd name="T37" fmla="*/ 601 h 3243"/>
                  <a:gd name="T38" fmla="*/ 2577 w 2721"/>
                  <a:gd name="T39" fmla="*/ 583 h 3243"/>
                  <a:gd name="T40" fmla="*/ 2590 w 2721"/>
                  <a:gd name="T41" fmla="*/ 567 h 3243"/>
                  <a:gd name="T42" fmla="*/ 2605 w 2721"/>
                  <a:gd name="T43" fmla="*/ 555 h 3243"/>
                  <a:gd name="T44" fmla="*/ 2624 w 2721"/>
                  <a:gd name="T45" fmla="*/ 548 h 3243"/>
                  <a:gd name="T46" fmla="*/ 2644 w 2721"/>
                  <a:gd name="T47" fmla="*/ 544 h 3243"/>
                  <a:gd name="T48" fmla="*/ 2665 w 2721"/>
                  <a:gd name="T49" fmla="*/ 548 h 3243"/>
                  <a:gd name="T50" fmla="*/ 2683 w 2721"/>
                  <a:gd name="T51" fmla="*/ 555 h 3243"/>
                  <a:gd name="T52" fmla="*/ 2698 w 2721"/>
                  <a:gd name="T53" fmla="*/ 567 h 3243"/>
                  <a:gd name="T54" fmla="*/ 2711 w 2721"/>
                  <a:gd name="T55" fmla="*/ 583 h 3243"/>
                  <a:gd name="T56" fmla="*/ 2719 w 2721"/>
                  <a:gd name="T57" fmla="*/ 601 h 3243"/>
                  <a:gd name="T58" fmla="*/ 2721 w 2721"/>
                  <a:gd name="T59" fmla="*/ 621 h 3243"/>
                  <a:gd name="T60" fmla="*/ 2721 w 2721"/>
                  <a:gd name="T61" fmla="*/ 3166 h 3243"/>
                  <a:gd name="T62" fmla="*/ 2719 w 2721"/>
                  <a:gd name="T63" fmla="*/ 3187 h 3243"/>
                  <a:gd name="T64" fmla="*/ 2711 w 2721"/>
                  <a:gd name="T65" fmla="*/ 3205 h 3243"/>
                  <a:gd name="T66" fmla="*/ 2698 w 2721"/>
                  <a:gd name="T67" fmla="*/ 3220 h 3243"/>
                  <a:gd name="T68" fmla="*/ 2683 w 2721"/>
                  <a:gd name="T69" fmla="*/ 3232 h 3243"/>
                  <a:gd name="T70" fmla="*/ 2665 w 2721"/>
                  <a:gd name="T71" fmla="*/ 3241 h 3243"/>
                  <a:gd name="T72" fmla="*/ 2644 w 2721"/>
                  <a:gd name="T73" fmla="*/ 3243 h 3243"/>
                  <a:gd name="T74" fmla="*/ 78 w 2721"/>
                  <a:gd name="T75" fmla="*/ 3243 h 3243"/>
                  <a:gd name="T76" fmla="*/ 57 w 2721"/>
                  <a:gd name="T77" fmla="*/ 3241 h 3243"/>
                  <a:gd name="T78" fmla="*/ 39 w 2721"/>
                  <a:gd name="T79" fmla="*/ 3232 h 3243"/>
                  <a:gd name="T80" fmla="*/ 23 w 2721"/>
                  <a:gd name="T81" fmla="*/ 3220 h 3243"/>
                  <a:gd name="T82" fmla="*/ 11 w 2721"/>
                  <a:gd name="T83" fmla="*/ 3205 h 3243"/>
                  <a:gd name="T84" fmla="*/ 3 w 2721"/>
                  <a:gd name="T85" fmla="*/ 3187 h 3243"/>
                  <a:gd name="T86" fmla="*/ 0 w 2721"/>
                  <a:gd name="T87" fmla="*/ 3166 h 3243"/>
                  <a:gd name="T88" fmla="*/ 0 w 2721"/>
                  <a:gd name="T89" fmla="*/ 76 h 3243"/>
                  <a:gd name="T90" fmla="*/ 3 w 2721"/>
                  <a:gd name="T91" fmla="*/ 56 h 3243"/>
                  <a:gd name="T92" fmla="*/ 11 w 2721"/>
                  <a:gd name="T93" fmla="*/ 37 h 3243"/>
                  <a:gd name="T94" fmla="*/ 23 w 2721"/>
                  <a:gd name="T95" fmla="*/ 21 h 3243"/>
                  <a:gd name="T96" fmla="*/ 39 w 2721"/>
                  <a:gd name="T97" fmla="*/ 9 h 3243"/>
                  <a:gd name="T98" fmla="*/ 57 w 2721"/>
                  <a:gd name="T99" fmla="*/ 2 h 3243"/>
                  <a:gd name="T100" fmla="*/ 78 w 2721"/>
                  <a:gd name="T101" fmla="*/ 0 h 3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721" h="3243">
                    <a:moveTo>
                      <a:pt x="78" y="0"/>
                    </a:moveTo>
                    <a:lnTo>
                      <a:pt x="1578" y="0"/>
                    </a:lnTo>
                    <a:lnTo>
                      <a:pt x="1599" y="2"/>
                    </a:lnTo>
                    <a:lnTo>
                      <a:pt x="1617" y="9"/>
                    </a:lnTo>
                    <a:lnTo>
                      <a:pt x="1632" y="21"/>
                    </a:lnTo>
                    <a:lnTo>
                      <a:pt x="1645" y="37"/>
                    </a:lnTo>
                    <a:lnTo>
                      <a:pt x="1652" y="56"/>
                    </a:lnTo>
                    <a:lnTo>
                      <a:pt x="1655" y="76"/>
                    </a:lnTo>
                    <a:lnTo>
                      <a:pt x="1652" y="97"/>
                    </a:lnTo>
                    <a:lnTo>
                      <a:pt x="1645" y="115"/>
                    </a:lnTo>
                    <a:lnTo>
                      <a:pt x="1632" y="130"/>
                    </a:lnTo>
                    <a:lnTo>
                      <a:pt x="1617" y="142"/>
                    </a:lnTo>
                    <a:lnTo>
                      <a:pt x="1599" y="150"/>
                    </a:lnTo>
                    <a:lnTo>
                      <a:pt x="1578" y="153"/>
                    </a:lnTo>
                    <a:lnTo>
                      <a:pt x="154" y="153"/>
                    </a:lnTo>
                    <a:lnTo>
                      <a:pt x="154" y="3089"/>
                    </a:lnTo>
                    <a:lnTo>
                      <a:pt x="2568" y="3089"/>
                    </a:lnTo>
                    <a:lnTo>
                      <a:pt x="2568" y="621"/>
                    </a:lnTo>
                    <a:lnTo>
                      <a:pt x="2570" y="601"/>
                    </a:lnTo>
                    <a:lnTo>
                      <a:pt x="2577" y="583"/>
                    </a:lnTo>
                    <a:lnTo>
                      <a:pt x="2590" y="567"/>
                    </a:lnTo>
                    <a:lnTo>
                      <a:pt x="2605" y="555"/>
                    </a:lnTo>
                    <a:lnTo>
                      <a:pt x="2624" y="548"/>
                    </a:lnTo>
                    <a:lnTo>
                      <a:pt x="2644" y="544"/>
                    </a:lnTo>
                    <a:lnTo>
                      <a:pt x="2665" y="548"/>
                    </a:lnTo>
                    <a:lnTo>
                      <a:pt x="2683" y="555"/>
                    </a:lnTo>
                    <a:lnTo>
                      <a:pt x="2698" y="567"/>
                    </a:lnTo>
                    <a:lnTo>
                      <a:pt x="2711" y="583"/>
                    </a:lnTo>
                    <a:lnTo>
                      <a:pt x="2719" y="601"/>
                    </a:lnTo>
                    <a:lnTo>
                      <a:pt x="2721" y="621"/>
                    </a:lnTo>
                    <a:lnTo>
                      <a:pt x="2721" y="3166"/>
                    </a:lnTo>
                    <a:lnTo>
                      <a:pt x="2719" y="3187"/>
                    </a:lnTo>
                    <a:lnTo>
                      <a:pt x="2711" y="3205"/>
                    </a:lnTo>
                    <a:lnTo>
                      <a:pt x="2698" y="3220"/>
                    </a:lnTo>
                    <a:lnTo>
                      <a:pt x="2683" y="3232"/>
                    </a:lnTo>
                    <a:lnTo>
                      <a:pt x="2665" y="3241"/>
                    </a:lnTo>
                    <a:lnTo>
                      <a:pt x="2644" y="3243"/>
                    </a:lnTo>
                    <a:lnTo>
                      <a:pt x="78" y="3243"/>
                    </a:lnTo>
                    <a:lnTo>
                      <a:pt x="57" y="3241"/>
                    </a:lnTo>
                    <a:lnTo>
                      <a:pt x="39" y="3232"/>
                    </a:lnTo>
                    <a:lnTo>
                      <a:pt x="23" y="3220"/>
                    </a:lnTo>
                    <a:lnTo>
                      <a:pt x="11" y="3205"/>
                    </a:lnTo>
                    <a:lnTo>
                      <a:pt x="3" y="3187"/>
                    </a:lnTo>
                    <a:lnTo>
                      <a:pt x="0" y="3166"/>
                    </a:lnTo>
                    <a:lnTo>
                      <a:pt x="0" y="76"/>
                    </a:lnTo>
                    <a:lnTo>
                      <a:pt x="3" y="56"/>
                    </a:lnTo>
                    <a:lnTo>
                      <a:pt x="11" y="37"/>
                    </a:lnTo>
                    <a:lnTo>
                      <a:pt x="23" y="21"/>
                    </a:lnTo>
                    <a:lnTo>
                      <a:pt x="39" y="9"/>
                    </a:lnTo>
                    <a:lnTo>
                      <a:pt x="57"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grpSp>
        <p:sp>
          <p:nvSpPr>
            <p:cNvPr id="36" name="Прямоугольник 27"/>
            <p:cNvSpPr>
              <a:spLocks noChangeArrowheads="1"/>
            </p:cNvSpPr>
            <p:nvPr/>
          </p:nvSpPr>
          <p:spPr bwMode="auto">
            <a:xfrm>
              <a:off x="6583915" y="3264117"/>
              <a:ext cx="181115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buClr>
                  <a:srgbClr val="FFC000"/>
                </a:buClr>
              </a:pPr>
              <a:r>
                <a:rPr lang="uk-UA" sz="1600" dirty="0" smtClean="0">
                  <a:solidFill>
                    <a:schemeClr val="accent5">
                      <a:lumMod val="50000"/>
                    </a:schemeClr>
                  </a:solidFill>
                  <a:latin typeface="Century Gothic" panose="020B0502020202020204" pitchFamily="34" charset="0"/>
                </a:rPr>
                <a:t>Підписати заяву шляхом накладання електронного підпису</a:t>
              </a:r>
            </a:p>
          </p:txBody>
        </p:sp>
        <p:pic>
          <p:nvPicPr>
            <p:cNvPr id="4098" name="Picture 2" descr="C:\Мои документы\слайди\Піктограмки\іконки\1913822.png"/>
            <p:cNvPicPr>
              <a:picLocks noChangeAspect="1" noChangeArrowheads="1"/>
            </p:cNvPicPr>
            <p:nvPr/>
          </p:nvPicPr>
          <p:blipFill>
            <a:blip r:embed="rId8" cstate="print">
              <a:duotone>
                <a:schemeClr val="accent4">
                  <a:shade val="45000"/>
                  <a:satMod val="135000"/>
                </a:schemeClr>
                <a:prstClr val="white"/>
              </a:duotone>
              <a:extLst>
                <a:ext uri="{BEBA8EAE-BF5A-486C-A8C5-ECC9F3942E4B}">
                  <a14:imgProps xmlns:a14="http://schemas.microsoft.com/office/drawing/2010/main">
                    <a14:imgLayer r:embed="rId9">
                      <a14:imgEffect>
                        <a14:saturation sat="0"/>
                      </a14:imgEffect>
                      <a14:imgEffect>
                        <a14:brightnessContrast bright="93000" contrast="-60000"/>
                      </a14:imgEffect>
                    </a14:imgLayer>
                  </a14:imgProps>
                </a:ext>
                <a:ext uri="{28A0092B-C50C-407E-A947-70E740481C1C}">
                  <a14:useLocalDpi xmlns:a14="http://schemas.microsoft.com/office/drawing/2010/main" val="0"/>
                </a:ext>
              </a:extLst>
            </a:blip>
            <a:srcRect/>
            <a:stretch>
              <a:fillRect/>
            </a:stretch>
          </p:blipFill>
          <p:spPr bwMode="auto">
            <a:xfrm>
              <a:off x="2851255" y="2320019"/>
              <a:ext cx="1027029" cy="102702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
        <p:nvSpPr>
          <p:cNvPr id="6" name="Прямоугольник 5"/>
          <p:cNvSpPr/>
          <p:nvPr/>
        </p:nvSpPr>
        <p:spPr>
          <a:xfrm>
            <a:off x="2716066" y="5166680"/>
            <a:ext cx="8548514" cy="345416"/>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400" b="1" dirty="0" smtClean="0">
                <a:solidFill>
                  <a:schemeClr val="accent5">
                    <a:lumMod val="50000"/>
                  </a:schemeClr>
                </a:solidFill>
                <a:latin typeface="Century Gothic" panose="020B0502020202020204" pitchFamily="34" charset="0"/>
              </a:rPr>
              <a:t>Відповідальність за недостовірність відомостей, що містяться в заяві, несе отримувач</a:t>
            </a:r>
            <a:endParaRPr lang="uk-UA" sz="1400" b="1" dirty="0">
              <a:solidFill>
                <a:schemeClr val="accent5">
                  <a:lumMod val="50000"/>
                </a:schemeClr>
              </a:solidFill>
              <a:latin typeface="Century Gothic" panose="020B0502020202020204" pitchFamily="34" charset="0"/>
            </a:endParaRPr>
          </a:p>
        </p:txBody>
      </p:sp>
      <p:sp>
        <p:nvSpPr>
          <p:cNvPr id="56" name="Freeform 110"/>
          <p:cNvSpPr>
            <a:spLocks noChangeAspect="1" noEditPoints="1"/>
          </p:cNvSpPr>
          <p:nvPr/>
        </p:nvSpPr>
        <p:spPr bwMode="auto">
          <a:xfrm>
            <a:off x="2153527" y="5135752"/>
            <a:ext cx="424516" cy="376344"/>
          </a:xfrm>
          <a:custGeom>
            <a:avLst/>
            <a:gdLst>
              <a:gd name="T0" fmla="*/ 55 w 100"/>
              <a:gd name="T1" fmla="*/ 4 h 88"/>
              <a:gd name="T2" fmla="*/ 76 w 100"/>
              <a:gd name="T3" fmla="*/ 41 h 88"/>
              <a:gd name="T4" fmla="*/ 76 w 100"/>
              <a:gd name="T5" fmla="*/ 41 h 88"/>
              <a:gd name="T6" fmla="*/ 98 w 100"/>
              <a:gd name="T7" fmla="*/ 79 h 88"/>
              <a:gd name="T8" fmla="*/ 96 w 100"/>
              <a:gd name="T9" fmla="*/ 87 h 88"/>
              <a:gd name="T10" fmla="*/ 92 w 100"/>
              <a:gd name="T11" fmla="*/ 88 h 88"/>
              <a:gd name="T12" fmla="*/ 92 w 100"/>
              <a:gd name="T13" fmla="*/ 88 h 88"/>
              <a:gd name="T14" fmla="*/ 49 w 100"/>
              <a:gd name="T15" fmla="*/ 88 h 88"/>
              <a:gd name="T16" fmla="*/ 7 w 100"/>
              <a:gd name="T17" fmla="*/ 88 h 88"/>
              <a:gd name="T18" fmla="*/ 0 w 100"/>
              <a:gd name="T19" fmla="*/ 82 h 88"/>
              <a:gd name="T20" fmla="*/ 1 w 100"/>
              <a:gd name="T21" fmla="*/ 78 h 88"/>
              <a:gd name="T22" fmla="*/ 23 w 100"/>
              <a:gd name="T23" fmla="*/ 41 h 88"/>
              <a:gd name="T24" fmla="*/ 23 w 100"/>
              <a:gd name="T25" fmla="*/ 41 h 88"/>
              <a:gd name="T26" fmla="*/ 44 w 100"/>
              <a:gd name="T27" fmla="*/ 4 h 88"/>
              <a:gd name="T28" fmla="*/ 53 w 100"/>
              <a:gd name="T29" fmla="*/ 2 h 88"/>
              <a:gd name="T30" fmla="*/ 55 w 100"/>
              <a:gd name="T31" fmla="*/ 4 h 88"/>
              <a:gd name="T32" fmla="*/ 44 w 100"/>
              <a:gd name="T33" fmla="*/ 34 h 88"/>
              <a:gd name="T34" fmla="*/ 44 w 100"/>
              <a:gd name="T35" fmla="*/ 37 h 88"/>
              <a:gd name="T36" fmla="*/ 46 w 100"/>
              <a:gd name="T37" fmla="*/ 62 h 88"/>
              <a:gd name="T38" fmla="*/ 52 w 100"/>
              <a:gd name="T39" fmla="*/ 62 h 88"/>
              <a:gd name="T40" fmla="*/ 54 w 100"/>
              <a:gd name="T41" fmla="*/ 37 h 88"/>
              <a:gd name="T42" fmla="*/ 54 w 100"/>
              <a:gd name="T43" fmla="*/ 34 h 88"/>
              <a:gd name="T44" fmla="*/ 44 w 100"/>
              <a:gd name="T45" fmla="*/ 34 h 88"/>
              <a:gd name="T46" fmla="*/ 49 w 100"/>
              <a:gd name="T47" fmla="*/ 72 h 88"/>
              <a:gd name="T48" fmla="*/ 53 w 100"/>
              <a:gd name="T49" fmla="*/ 69 h 88"/>
              <a:gd name="T50" fmla="*/ 49 w 100"/>
              <a:gd name="T51" fmla="*/ 65 h 88"/>
              <a:gd name="T52" fmla="*/ 45 w 100"/>
              <a:gd name="T53" fmla="*/ 69 h 88"/>
              <a:gd name="T54" fmla="*/ 49 w 100"/>
              <a:gd name="T55" fmla="*/ 72 h 88"/>
              <a:gd name="T56" fmla="*/ 65 w 100"/>
              <a:gd name="T57" fmla="*/ 48 h 88"/>
              <a:gd name="T58" fmla="*/ 49 w 100"/>
              <a:gd name="T59" fmla="*/ 20 h 88"/>
              <a:gd name="T60" fmla="*/ 34 w 100"/>
              <a:gd name="T61" fmla="*/ 47 h 88"/>
              <a:gd name="T62" fmla="*/ 33 w 100"/>
              <a:gd name="T63" fmla="*/ 48 h 88"/>
              <a:gd name="T64" fmla="*/ 17 w 100"/>
              <a:gd name="T65" fmla="*/ 75 h 88"/>
              <a:gd name="T66" fmla="*/ 49 w 100"/>
              <a:gd name="T67" fmla="*/ 75 h 88"/>
              <a:gd name="T68" fmla="*/ 81 w 100"/>
              <a:gd name="T69" fmla="*/ 75 h 88"/>
              <a:gd name="T70" fmla="*/ 65 w 100"/>
              <a:gd name="T71" fmla="*/ 48 h 88"/>
              <a:gd name="T72" fmla="*/ 65 w 100"/>
              <a:gd name="T73" fmla="*/ 4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0" h="88">
                <a:moveTo>
                  <a:pt x="55" y="4"/>
                </a:moveTo>
                <a:cubicBezTo>
                  <a:pt x="76" y="41"/>
                  <a:pt x="76" y="41"/>
                  <a:pt x="76" y="41"/>
                </a:cubicBezTo>
                <a:cubicBezTo>
                  <a:pt x="76" y="41"/>
                  <a:pt x="76" y="41"/>
                  <a:pt x="76" y="41"/>
                </a:cubicBezTo>
                <a:cubicBezTo>
                  <a:pt x="98" y="79"/>
                  <a:pt x="98" y="79"/>
                  <a:pt x="98" y="79"/>
                </a:cubicBezTo>
                <a:cubicBezTo>
                  <a:pt x="100" y="82"/>
                  <a:pt x="99" y="85"/>
                  <a:pt x="96" y="87"/>
                </a:cubicBezTo>
                <a:cubicBezTo>
                  <a:pt x="95" y="88"/>
                  <a:pt x="93" y="88"/>
                  <a:pt x="92" y="88"/>
                </a:cubicBezTo>
                <a:cubicBezTo>
                  <a:pt x="92" y="88"/>
                  <a:pt x="92" y="88"/>
                  <a:pt x="92" y="88"/>
                </a:cubicBezTo>
                <a:cubicBezTo>
                  <a:pt x="49" y="88"/>
                  <a:pt x="49" y="88"/>
                  <a:pt x="49" y="88"/>
                </a:cubicBezTo>
                <a:cubicBezTo>
                  <a:pt x="7" y="88"/>
                  <a:pt x="7" y="88"/>
                  <a:pt x="7" y="88"/>
                </a:cubicBezTo>
                <a:cubicBezTo>
                  <a:pt x="3" y="88"/>
                  <a:pt x="0" y="85"/>
                  <a:pt x="0" y="82"/>
                </a:cubicBezTo>
                <a:cubicBezTo>
                  <a:pt x="0" y="80"/>
                  <a:pt x="1" y="79"/>
                  <a:pt x="1" y="78"/>
                </a:cubicBezTo>
                <a:cubicBezTo>
                  <a:pt x="23" y="41"/>
                  <a:pt x="23" y="41"/>
                  <a:pt x="23" y="41"/>
                </a:cubicBezTo>
                <a:cubicBezTo>
                  <a:pt x="23" y="41"/>
                  <a:pt x="23" y="41"/>
                  <a:pt x="23" y="41"/>
                </a:cubicBezTo>
                <a:cubicBezTo>
                  <a:pt x="44" y="4"/>
                  <a:pt x="44" y="4"/>
                  <a:pt x="44" y="4"/>
                </a:cubicBezTo>
                <a:cubicBezTo>
                  <a:pt x="46" y="1"/>
                  <a:pt x="50" y="0"/>
                  <a:pt x="53" y="2"/>
                </a:cubicBezTo>
                <a:cubicBezTo>
                  <a:pt x="54" y="3"/>
                  <a:pt x="54" y="3"/>
                  <a:pt x="55" y="4"/>
                </a:cubicBezTo>
                <a:close/>
                <a:moveTo>
                  <a:pt x="44" y="34"/>
                </a:moveTo>
                <a:cubicBezTo>
                  <a:pt x="44" y="37"/>
                  <a:pt x="44" y="37"/>
                  <a:pt x="44" y="37"/>
                </a:cubicBezTo>
                <a:cubicBezTo>
                  <a:pt x="46" y="62"/>
                  <a:pt x="46" y="62"/>
                  <a:pt x="46" y="62"/>
                </a:cubicBezTo>
                <a:cubicBezTo>
                  <a:pt x="52" y="62"/>
                  <a:pt x="52" y="62"/>
                  <a:pt x="52" y="62"/>
                </a:cubicBezTo>
                <a:cubicBezTo>
                  <a:pt x="54" y="37"/>
                  <a:pt x="54" y="37"/>
                  <a:pt x="54" y="37"/>
                </a:cubicBezTo>
                <a:cubicBezTo>
                  <a:pt x="54" y="34"/>
                  <a:pt x="54" y="34"/>
                  <a:pt x="54" y="34"/>
                </a:cubicBezTo>
                <a:cubicBezTo>
                  <a:pt x="44" y="34"/>
                  <a:pt x="44" y="34"/>
                  <a:pt x="44" y="34"/>
                </a:cubicBezTo>
                <a:close/>
                <a:moveTo>
                  <a:pt x="49" y="72"/>
                </a:moveTo>
                <a:cubicBezTo>
                  <a:pt x="52" y="72"/>
                  <a:pt x="53" y="71"/>
                  <a:pt x="53" y="69"/>
                </a:cubicBezTo>
                <a:cubicBezTo>
                  <a:pt x="53" y="66"/>
                  <a:pt x="51" y="65"/>
                  <a:pt x="49" y="65"/>
                </a:cubicBezTo>
                <a:cubicBezTo>
                  <a:pt x="47" y="65"/>
                  <a:pt x="45" y="66"/>
                  <a:pt x="45" y="69"/>
                </a:cubicBezTo>
                <a:cubicBezTo>
                  <a:pt x="45" y="71"/>
                  <a:pt x="47" y="72"/>
                  <a:pt x="49" y="72"/>
                </a:cubicBezTo>
                <a:close/>
                <a:moveTo>
                  <a:pt x="65" y="48"/>
                </a:moveTo>
                <a:cubicBezTo>
                  <a:pt x="49" y="20"/>
                  <a:pt x="49" y="20"/>
                  <a:pt x="49" y="20"/>
                </a:cubicBezTo>
                <a:cubicBezTo>
                  <a:pt x="34" y="47"/>
                  <a:pt x="34" y="47"/>
                  <a:pt x="34" y="47"/>
                </a:cubicBezTo>
                <a:cubicBezTo>
                  <a:pt x="34" y="48"/>
                  <a:pt x="34" y="48"/>
                  <a:pt x="33" y="48"/>
                </a:cubicBezTo>
                <a:cubicBezTo>
                  <a:pt x="17" y="75"/>
                  <a:pt x="17" y="75"/>
                  <a:pt x="17" y="75"/>
                </a:cubicBezTo>
                <a:cubicBezTo>
                  <a:pt x="49" y="75"/>
                  <a:pt x="49" y="75"/>
                  <a:pt x="49" y="75"/>
                </a:cubicBezTo>
                <a:cubicBezTo>
                  <a:pt x="81" y="75"/>
                  <a:pt x="81" y="75"/>
                  <a:pt x="81" y="75"/>
                </a:cubicBezTo>
                <a:cubicBezTo>
                  <a:pt x="65" y="48"/>
                  <a:pt x="65" y="48"/>
                  <a:pt x="65" y="48"/>
                </a:cubicBezTo>
                <a:cubicBezTo>
                  <a:pt x="65" y="48"/>
                  <a:pt x="65" y="48"/>
                  <a:pt x="65" y="48"/>
                </a:cubicBezTo>
                <a:close/>
              </a:path>
            </a:pathLst>
          </a:custGeom>
          <a:solidFill>
            <a:srgbClr val="1A3F6C"/>
          </a:solidFill>
          <a:ln>
            <a:noFill/>
          </a:ln>
          <a:extLst/>
        </p:spPr>
        <p:txBody>
          <a:bodyPr lIns="121920" tIns="60960" rIns="121920" bIns="60960"/>
          <a:lstStyle/>
          <a:p>
            <a:pPr defTabSz="914332" fontAlgn="auto">
              <a:spcBef>
                <a:spcPts val="0"/>
              </a:spcBef>
              <a:spcAft>
                <a:spcPts val="0"/>
              </a:spcAft>
              <a:defRPr/>
            </a:pPr>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37" name="Прямоугольник 27"/>
          <p:cNvSpPr>
            <a:spLocks noChangeArrowheads="1"/>
          </p:cNvSpPr>
          <p:nvPr/>
        </p:nvSpPr>
        <p:spPr bwMode="auto">
          <a:xfrm>
            <a:off x="5733671" y="3125312"/>
            <a:ext cx="164433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buClr>
                <a:srgbClr val="FFC000"/>
              </a:buClr>
            </a:pPr>
            <a:r>
              <a:rPr lang="uk-UA" sz="1600" dirty="0" smtClean="0">
                <a:solidFill>
                  <a:schemeClr val="accent5">
                    <a:lumMod val="50000"/>
                  </a:schemeClr>
                </a:solidFill>
                <a:latin typeface="Century Gothic" panose="020B0502020202020204" pitchFamily="34" charset="0"/>
              </a:rPr>
              <a:t>Прикріпити до заяви розроблений бізнес-план</a:t>
            </a:r>
          </a:p>
        </p:txBody>
      </p:sp>
      <p:pic>
        <p:nvPicPr>
          <p:cNvPr id="9"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68486" y="2196063"/>
            <a:ext cx="7747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366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750"/>
                                        <p:tgtEl>
                                          <p:spTgt spid="28"/>
                                        </p:tgtEl>
                                      </p:cBhvr>
                                    </p:animEffect>
                                    <p:anim calcmode="lin" valueType="num">
                                      <p:cBhvr>
                                        <p:cTn id="8" dur="750" fill="hold"/>
                                        <p:tgtEl>
                                          <p:spTgt spid="28"/>
                                        </p:tgtEl>
                                        <p:attrNameLst>
                                          <p:attrName>ppt_x</p:attrName>
                                        </p:attrNameLst>
                                      </p:cBhvr>
                                      <p:tavLst>
                                        <p:tav tm="0">
                                          <p:val>
                                            <p:strVal val="#ppt_x"/>
                                          </p:val>
                                        </p:tav>
                                        <p:tav tm="100000">
                                          <p:val>
                                            <p:strVal val="#ppt_x"/>
                                          </p:val>
                                        </p:tav>
                                      </p:tavLst>
                                    </p:anim>
                                    <p:anim calcmode="lin" valueType="num">
                                      <p:cBhvr>
                                        <p:cTn id="9" dur="750" fill="hold"/>
                                        <p:tgtEl>
                                          <p:spTgt spid="2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1" presetClass="entr" presetSubtype="1"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wheel(1)">
                                      <p:cBhvr>
                                        <p:cTn id="13"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Прямоугольник 27"/>
          <p:cNvSpPr>
            <a:spLocks noChangeArrowheads="1"/>
          </p:cNvSpPr>
          <p:nvPr/>
        </p:nvSpPr>
        <p:spPr bwMode="auto">
          <a:xfrm>
            <a:off x="4858008" y="2988801"/>
            <a:ext cx="3138557" cy="20313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285750" indent="-285750">
              <a:buFont typeface="Wingdings" panose="05000000000000000000" pitchFamily="2" charset="2"/>
              <a:buChar char="ü"/>
            </a:pPr>
            <a:r>
              <a:rPr lang="uk-UA" dirty="0" smtClean="0">
                <a:solidFill>
                  <a:schemeClr val="accent5">
                    <a:lumMod val="50000"/>
                  </a:schemeClr>
                </a:solidFill>
                <a:latin typeface="Century Gothic" panose="020B0502020202020204" pitchFamily="34" charset="0"/>
              </a:rPr>
              <a:t>забезпечує прийняття рішень про надання </a:t>
            </a:r>
            <a:r>
              <a:rPr lang="uk-UA" dirty="0" err="1" smtClean="0">
                <a:solidFill>
                  <a:schemeClr val="accent5">
                    <a:lumMod val="50000"/>
                  </a:schemeClr>
                </a:solidFill>
                <a:latin typeface="Century Gothic" panose="020B0502020202020204" pitchFamily="34" charset="0"/>
              </a:rPr>
              <a:t>мікрогрантів</a:t>
            </a:r>
            <a:endParaRPr lang="uk-UA" dirty="0" smtClean="0">
              <a:solidFill>
                <a:schemeClr val="accent5">
                  <a:lumMod val="50000"/>
                </a:schemeClr>
              </a:solidFill>
              <a:latin typeface="Century Gothic" panose="020B0502020202020204" pitchFamily="34" charset="0"/>
            </a:endParaRPr>
          </a:p>
          <a:p>
            <a:endParaRPr lang="uk-UA" dirty="0" smtClean="0">
              <a:solidFill>
                <a:schemeClr val="accent5">
                  <a:lumMod val="50000"/>
                </a:schemeClr>
              </a:solidFill>
              <a:latin typeface="Century Gothic" panose="020B0502020202020204" pitchFamily="34" charset="0"/>
            </a:endParaRPr>
          </a:p>
          <a:p>
            <a:pPr marL="285750" indent="-285750">
              <a:buFont typeface="Wingdings" panose="05000000000000000000" pitchFamily="2" charset="2"/>
              <a:buChar char="ü"/>
            </a:pPr>
            <a:r>
              <a:rPr lang="uk-UA" dirty="0" smtClean="0">
                <a:solidFill>
                  <a:schemeClr val="accent5">
                    <a:lumMod val="50000"/>
                  </a:schemeClr>
                </a:solidFill>
                <a:latin typeface="Century Gothic" panose="020B0502020202020204" pitchFamily="34" charset="0"/>
              </a:rPr>
              <a:t>інформує отримувачів про прийняте рішення</a:t>
            </a:r>
          </a:p>
          <a:p>
            <a:r>
              <a:rPr lang="uk-UA" dirty="0" smtClean="0">
                <a:solidFill>
                  <a:schemeClr val="accent5">
                    <a:lumMod val="50000"/>
                  </a:schemeClr>
                </a:solidFill>
                <a:latin typeface="Century Gothic" panose="020B0502020202020204" pitchFamily="34" charset="0"/>
              </a:rPr>
              <a:t> </a:t>
            </a:r>
            <a:endParaRPr lang="uk-UA" dirty="0">
              <a:solidFill>
                <a:schemeClr val="accent5">
                  <a:lumMod val="50000"/>
                </a:schemeClr>
              </a:solidFill>
              <a:latin typeface="Century Gothic" panose="020B0502020202020204" pitchFamily="34" charset="0"/>
            </a:endParaRPr>
          </a:p>
        </p:txBody>
      </p:sp>
      <p:sp>
        <p:nvSpPr>
          <p:cNvPr id="48" name="Полилиния 47"/>
          <p:cNvSpPr/>
          <p:nvPr/>
        </p:nvSpPr>
        <p:spPr>
          <a:xfrm rot="1023513" flipH="1" flipV="1">
            <a:off x="7181582" y="4781090"/>
            <a:ext cx="1553090" cy="1439220"/>
          </a:xfrm>
          <a:custGeom>
            <a:avLst/>
            <a:gdLst>
              <a:gd name="connsiteX0" fmla="*/ 0 w 1345721"/>
              <a:gd name="connsiteY0" fmla="*/ 569343 h 569343"/>
              <a:gd name="connsiteX1" fmla="*/ 1345721 w 1345721"/>
              <a:gd name="connsiteY1" fmla="*/ 0 h 569343"/>
              <a:gd name="connsiteX2" fmla="*/ 1345721 w 1345721"/>
              <a:gd name="connsiteY2" fmla="*/ 0 h 569343"/>
              <a:gd name="connsiteX3" fmla="*/ 1345721 w 1345721"/>
              <a:gd name="connsiteY3" fmla="*/ 0 h 569343"/>
            </a:gdLst>
            <a:ahLst/>
            <a:cxnLst>
              <a:cxn ang="0">
                <a:pos x="connsiteX0" y="connsiteY0"/>
              </a:cxn>
              <a:cxn ang="0">
                <a:pos x="connsiteX1" y="connsiteY1"/>
              </a:cxn>
              <a:cxn ang="0">
                <a:pos x="connsiteX2" y="connsiteY2"/>
              </a:cxn>
              <a:cxn ang="0">
                <a:pos x="connsiteX3" y="connsiteY3"/>
              </a:cxn>
            </a:cxnLst>
            <a:rect l="l" t="t" r="r" b="b"/>
            <a:pathLst>
              <a:path w="1345721" h="569343">
                <a:moveTo>
                  <a:pt x="0" y="569343"/>
                </a:moveTo>
                <a:lnTo>
                  <a:pt x="1345721" y="0"/>
                </a:lnTo>
                <a:lnTo>
                  <a:pt x="1345721" y="0"/>
                </a:lnTo>
                <a:lnTo>
                  <a:pt x="1345721" y="0"/>
                </a:lnTo>
              </a:path>
            </a:pathLst>
          </a:custGeom>
          <a:noFill/>
          <a:ln w="15875">
            <a:prstDash val="sysDash"/>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42" name="Полилиния 41"/>
          <p:cNvSpPr/>
          <p:nvPr/>
        </p:nvSpPr>
        <p:spPr>
          <a:xfrm rot="20576487" flipH="1">
            <a:off x="4324709" y="4828934"/>
            <a:ext cx="1456162" cy="1355435"/>
          </a:xfrm>
          <a:custGeom>
            <a:avLst/>
            <a:gdLst>
              <a:gd name="connsiteX0" fmla="*/ 0 w 1345721"/>
              <a:gd name="connsiteY0" fmla="*/ 569343 h 569343"/>
              <a:gd name="connsiteX1" fmla="*/ 1345721 w 1345721"/>
              <a:gd name="connsiteY1" fmla="*/ 0 h 569343"/>
              <a:gd name="connsiteX2" fmla="*/ 1345721 w 1345721"/>
              <a:gd name="connsiteY2" fmla="*/ 0 h 569343"/>
              <a:gd name="connsiteX3" fmla="*/ 1345721 w 1345721"/>
              <a:gd name="connsiteY3" fmla="*/ 0 h 569343"/>
            </a:gdLst>
            <a:ahLst/>
            <a:cxnLst>
              <a:cxn ang="0">
                <a:pos x="connsiteX0" y="connsiteY0"/>
              </a:cxn>
              <a:cxn ang="0">
                <a:pos x="connsiteX1" y="connsiteY1"/>
              </a:cxn>
              <a:cxn ang="0">
                <a:pos x="connsiteX2" y="connsiteY2"/>
              </a:cxn>
              <a:cxn ang="0">
                <a:pos x="connsiteX3" y="connsiteY3"/>
              </a:cxn>
            </a:cxnLst>
            <a:rect l="l" t="t" r="r" b="b"/>
            <a:pathLst>
              <a:path w="1345721" h="569343">
                <a:moveTo>
                  <a:pt x="0" y="569343"/>
                </a:moveTo>
                <a:lnTo>
                  <a:pt x="1345721" y="0"/>
                </a:lnTo>
                <a:lnTo>
                  <a:pt x="1345721" y="0"/>
                </a:lnTo>
                <a:lnTo>
                  <a:pt x="1345721" y="0"/>
                </a:lnTo>
              </a:path>
            </a:pathLst>
          </a:custGeom>
          <a:noFill/>
          <a:ln w="15875">
            <a:prstDash val="sysDash"/>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grpSp>
        <p:nvGrpSpPr>
          <p:cNvPr id="13" name="Группа 12"/>
          <p:cNvGrpSpPr/>
          <p:nvPr/>
        </p:nvGrpSpPr>
        <p:grpSpPr>
          <a:xfrm>
            <a:off x="8479208" y="466241"/>
            <a:ext cx="3082326" cy="894605"/>
            <a:chOff x="8792453" y="245594"/>
            <a:chExt cx="3082326"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92453" y="417756"/>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797303" y="408951"/>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7" name="矩形 8"/>
          <p:cNvSpPr/>
          <p:nvPr/>
        </p:nvSpPr>
        <p:spPr>
          <a:xfrm>
            <a:off x="483079" y="1680886"/>
            <a:ext cx="11576649" cy="4478374"/>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Прямоугольник 27"/>
          <p:cNvSpPr>
            <a:spLocks noChangeArrowheads="1"/>
          </p:cNvSpPr>
          <p:nvPr/>
        </p:nvSpPr>
        <p:spPr bwMode="auto">
          <a:xfrm>
            <a:off x="1102543" y="1842241"/>
            <a:ext cx="272211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uk-UA" sz="2000" b="1" dirty="0" smtClean="0">
                <a:solidFill>
                  <a:schemeClr val="accent5">
                    <a:lumMod val="50000"/>
                  </a:schemeClr>
                </a:solidFill>
                <a:latin typeface="Century Gothic" panose="020B0502020202020204" pitchFamily="34" charset="0"/>
              </a:rPr>
              <a:t>УПОВНОВАЖЕНИЙ </a:t>
            </a:r>
          </a:p>
          <a:p>
            <a:pPr algn="ctr"/>
            <a:r>
              <a:rPr lang="uk-UA" sz="2000" b="1" dirty="0" smtClean="0">
                <a:solidFill>
                  <a:schemeClr val="accent5">
                    <a:lumMod val="50000"/>
                  </a:schemeClr>
                </a:solidFill>
                <a:latin typeface="Century Gothic" panose="020B0502020202020204" pitchFamily="34" charset="0"/>
              </a:rPr>
              <a:t>БАНК </a:t>
            </a:r>
            <a:endParaRPr lang="uk-UA" sz="2000" b="1" dirty="0">
              <a:solidFill>
                <a:schemeClr val="accent5">
                  <a:lumMod val="50000"/>
                </a:schemeClr>
              </a:solidFill>
              <a:latin typeface="Century Gothic" panose="020B0502020202020204" pitchFamily="34" charset="0"/>
            </a:endParaRPr>
          </a:p>
        </p:txBody>
      </p:sp>
      <p:grpSp>
        <p:nvGrpSpPr>
          <p:cNvPr id="5" name="Группа 4"/>
          <p:cNvGrpSpPr/>
          <p:nvPr/>
        </p:nvGrpSpPr>
        <p:grpSpPr>
          <a:xfrm>
            <a:off x="684384" y="1877657"/>
            <a:ext cx="488975" cy="487805"/>
            <a:chOff x="476001" y="808128"/>
            <a:chExt cx="2172308" cy="2172308"/>
          </a:xfrm>
        </p:grpSpPr>
        <p:pic>
          <p:nvPicPr>
            <p:cNvPr id="5127" name="Picture 7" descr="C:\Мои документы\слайди\Піктограмки\іконки\bank_icon_144515.png"/>
            <p:cNvPicPr>
              <a:picLocks noChangeAspect="1" noChangeArrowheads="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76001" y="808128"/>
              <a:ext cx="2172308" cy="2172308"/>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C:\Мои документы\слайди\Піктограмки\іконки\ГРИВНЯ.png"/>
            <p:cNvPicPr>
              <a:picLocks noChangeAspect="1" noChangeArrowheads="1"/>
            </p:cNvPicPr>
            <p:nvPr/>
          </p:nvPicPr>
          <p:blipFill rotWithShape="1">
            <a:blip r:embed="rId6" cstate="print">
              <a:duotone>
                <a:schemeClr val="accent4">
                  <a:shade val="45000"/>
                  <a:satMod val="135000"/>
                </a:schemeClr>
                <a:prstClr val="white"/>
              </a:duotone>
              <a:extLst>
                <a:ext uri="{28A0092B-C50C-407E-A947-70E740481C1C}">
                  <a14:useLocalDpi xmlns:a14="http://schemas.microsoft.com/office/drawing/2010/main" val="0"/>
                </a:ext>
              </a:extLst>
            </a:blip>
            <a:srcRect l="16543" t="10491" r="7071" b="23900"/>
            <a:stretch/>
          </p:blipFill>
          <p:spPr bwMode="auto">
            <a:xfrm>
              <a:off x="1254365" y="851930"/>
              <a:ext cx="702722" cy="730408"/>
            </a:xfrm>
            <a:prstGeom prst="rect">
              <a:avLst/>
            </a:prstGeom>
            <a:noFill/>
            <a:extLst>
              <a:ext uri="{909E8E84-426E-40DD-AFC4-6F175D3DCCD1}">
                <a14:hiddenFill xmlns:a14="http://schemas.microsoft.com/office/drawing/2010/main">
                  <a:solidFill>
                    <a:srgbClr val="FFFFFF"/>
                  </a:solidFill>
                </a14:hiddenFill>
              </a:ext>
            </a:extLst>
          </p:spPr>
        </p:pic>
      </p:grpSp>
      <p:sp>
        <p:nvSpPr>
          <p:cNvPr id="60" name="Прямоугольник 27"/>
          <p:cNvSpPr>
            <a:spLocks noChangeArrowheads="1"/>
          </p:cNvSpPr>
          <p:nvPr/>
        </p:nvSpPr>
        <p:spPr bwMode="auto">
          <a:xfrm>
            <a:off x="684383" y="2711802"/>
            <a:ext cx="3473550" cy="258532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285750" indent="-285750">
              <a:buFont typeface="Wingdings" panose="05000000000000000000" pitchFamily="2" charset="2"/>
              <a:buChar char="ü"/>
            </a:pPr>
            <a:r>
              <a:rPr lang="uk-UA" dirty="0" smtClean="0">
                <a:solidFill>
                  <a:schemeClr val="accent5">
                    <a:lumMod val="50000"/>
                  </a:schemeClr>
                </a:solidFill>
                <a:latin typeface="Century Gothic" panose="020B0502020202020204" pitchFamily="34" charset="0"/>
              </a:rPr>
              <a:t>формує перелік заяв</a:t>
            </a:r>
            <a:endParaRPr lang="uk-UA" dirty="0">
              <a:solidFill>
                <a:schemeClr val="accent5">
                  <a:lumMod val="50000"/>
                </a:schemeClr>
              </a:solidFill>
              <a:latin typeface="Century Gothic" panose="020B0502020202020204" pitchFamily="34" charset="0"/>
            </a:endParaRPr>
          </a:p>
          <a:p>
            <a:pPr marL="285750" indent="-285750">
              <a:buFont typeface="Wingdings" panose="05000000000000000000" pitchFamily="2" charset="2"/>
              <a:buChar char="ü"/>
            </a:pPr>
            <a:r>
              <a:rPr lang="uk-UA" dirty="0" smtClean="0">
                <a:solidFill>
                  <a:schemeClr val="accent5">
                    <a:lumMod val="50000"/>
                  </a:schemeClr>
                </a:solidFill>
                <a:latin typeface="Century Gothic" panose="020B0502020202020204" pitchFamily="34" charset="0"/>
              </a:rPr>
              <a:t>перевіряє ділову репутацію</a:t>
            </a:r>
            <a:endParaRPr lang="uk-UA" dirty="0">
              <a:solidFill>
                <a:schemeClr val="accent5">
                  <a:lumMod val="50000"/>
                </a:schemeClr>
              </a:solidFill>
              <a:latin typeface="Century Gothic" panose="020B0502020202020204" pitchFamily="34" charset="0"/>
            </a:endParaRPr>
          </a:p>
          <a:p>
            <a:pPr marL="285750" indent="-285750">
              <a:buFont typeface="Wingdings" panose="05000000000000000000" pitchFamily="2" charset="2"/>
              <a:buChar char="ü"/>
            </a:pPr>
            <a:r>
              <a:rPr lang="uk-UA" dirty="0" smtClean="0">
                <a:solidFill>
                  <a:schemeClr val="accent5">
                    <a:lumMod val="50000"/>
                  </a:schemeClr>
                </a:solidFill>
                <a:latin typeface="Century Gothic" panose="020B0502020202020204" pitchFamily="34" charset="0"/>
              </a:rPr>
              <a:t>перевіряє відомості, зазначені в заяві</a:t>
            </a:r>
          </a:p>
          <a:p>
            <a:pPr marL="285750" indent="-285750">
              <a:buFont typeface="Wingdings" panose="05000000000000000000" pitchFamily="2" charset="2"/>
              <a:buChar char="ü"/>
            </a:pPr>
            <a:r>
              <a:rPr lang="uk-UA" dirty="0" smtClean="0">
                <a:solidFill>
                  <a:schemeClr val="accent5">
                    <a:lumMod val="50000"/>
                  </a:schemeClr>
                </a:solidFill>
                <a:latin typeface="Century Gothic" panose="020B0502020202020204" pitchFamily="34" charset="0"/>
              </a:rPr>
              <a:t>надсилає їх до Державного центру зайнятості в електронній формі</a:t>
            </a:r>
            <a:endParaRPr lang="uk-UA" dirty="0">
              <a:solidFill>
                <a:schemeClr val="accent5">
                  <a:lumMod val="50000"/>
                </a:schemeClr>
              </a:solidFill>
              <a:latin typeface="Century Gothic" panose="020B0502020202020204" pitchFamily="34" charset="0"/>
            </a:endParaRPr>
          </a:p>
        </p:txBody>
      </p:sp>
      <p:sp>
        <p:nvSpPr>
          <p:cNvPr id="61" name="Прямоугольник 27"/>
          <p:cNvSpPr>
            <a:spLocks noChangeArrowheads="1"/>
          </p:cNvSpPr>
          <p:nvPr/>
        </p:nvSpPr>
        <p:spPr bwMode="auto">
          <a:xfrm>
            <a:off x="5210133" y="1873845"/>
            <a:ext cx="272211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uk-UA" sz="2000" b="1" dirty="0" smtClean="0">
                <a:solidFill>
                  <a:schemeClr val="accent5">
                    <a:lumMod val="50000"/>
                  </a:schemeClr>
                </a:solidFill>
                <a:latin typeface="Century Gothic" panose="020B0502020202020204" pitchFamily="34" charset="0"/>
              </a:rPr>
              <a:t>ДЕРЖАВНИЙ ЦЕНТР ЗАЙНЯТОСТІ</a:t>
            </a:r>
            <a:endParaRPr lang="uk-UA" sz="2000" b="1" dirty="0">
              <a:solidFill>
                <a:schemeClr val="accent5">
                  <a:lumMod val="50000"/>
                </a:schemeClr>
              </a:solidFill>
              <a:latin typeface="Century Gothic" panose="020B0502020202020204" pitchFamily="34" charset="0"/>
            </a:endParaRPr>
          </a:p>
        </p:txBody>
      </p:sp>
      <p:sp>
        <p:nvSpPr>
          <p:cNvPr id="62" name="Прямоугольник 27"/>
          <p:cNvSpPr>
            <a:spLocks noChangeArrowheads="1"/>
          </p:cNvSpPr>
          <p:nvPr/>
        </p:nvSpPr>
        <p:spPr bwMode="auto">
          <a:xfrm>
            <a:off x="9083768" y="1880805"/>
            <a:ext cx="272211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uk-UA" sz="2000" b="1" dirty="0" smtClean="0">
                <a:solidFill>
                  <a:schemeClr val="accent5">
                    <a:lumMod val="50000"/>
                  </a:schemeClr>
                </a:solidFill>
                <a:latin typeface="Century Gothic" panose="020B0502020202020204" pitchFamily="34" charset="0"/>
              </a:rPr>
              <a:t>РЕГІОНАЛЬНИЙ ЦЕНТР ЗАЙНЯТОСТІ</a:t>
            </a:r>
            <a:endParaRPr lang="uk-UA" sz="2000" b="1" dirty="0">
              <a:solidFill>
                <a:schemeClr val="accent5">
                  <a:lumMod val="50000"/>
                </a:schemeClr>
              </a:solidFill>
              <a:latin typeface="Century Gothic" panose="020B0502020202020204" pitchFamily="34" charset="0"/>
            </a:endParaRPr>
          </a:p>
        </p:txBody>
      </p:sp>
      <p:sp>
        <p:nvSpPr>
          <p:cNvPr id="9" name="Полилиния 8"/>
          <p:cNvSpPr/>
          <p:nvPr/>
        </p:nvSpPr>
        <p:spPr>
          <a:xfrm rot="476370">
            <a:off x="4256325" y="2398909"/>
            <a:ext cx="888520" cy="793630"/>
          </a:xfrm>
          <a:custGeom>
            <a:avLst/>
            <a:gdLst>
              <a:gd name="connsiteX0" fmla="*/ 0 w 1345721"/>
              <a:gd name="connsiteY0" fmla="*/ 569343 h 569343"/>
              <a:gd name="connsiteX1" fmla="*/ 1345721 w 1345721"/>
              <a:gd name="connsiteY1" fmla="*/ 0 h 569343"/>
              <a:gd name="connsiteX2" fmla="*/ 1345721 w 1345721"/>
              <a:gd name="connsiteY2" fmla="*/ 0 h 569343"/>
              <a:gd name="connsiteX3" fmla="*/ 1345721 w 1345721"/>
              <a:gd name="connsiteY3" fmla="*/ 0 h 569343"/>
            </a:gdLst>
            <a:ahLst/>
            <a:cxnLst>
              <a:cxn ang="0">
                <a:pos x="connsiteX0" y="connsiteY0"/>
              </a:cxn>
              <a:cxn ang="0">
                <a:pos x="connsiteX1" y="connsiteY1"/>
              </a:cxn>
              <a:cxn ang="0">
                <a:pos x="connsiteX2" y="connsiteY2"/>
              </a:cxn>
              <a:cxn ang="0">
                <a:pos x="connsiteX3" y="connsiteY3"/>
              </a:cxn>
            </a:cxnLst>
            <a:rect l="l" t="t" r="r" b="b"/>
            <a:pathLst>
              <a:path w="1345721" h="569343">
                <a:moveTo>
                  <a:pt x="0" y="569343"/>
                </a:moveTo>
                <a:lnTo>
                  <a:pt x="1345721" y="0"/>
                </a:lnTo>
                <a:lnTo>
                  <a:pt x="1345721" y="0"/>
                </a:lnTo>
                <a:lnTo>
                  <a:pt x="1345721" y="0"/>
                </a:lnTo>
              </a:path>
            </a:pathLst>
          </a:custGeom>
          <a:noFill/>
          <a:ln w="15875">
            <a:prstDash val="sysDash"/>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7" name="Freeform 32">
            <a:extLst>
              <a:ext uri="{FF2B5EF4-FFF2-40B4-BE49-F238E27FC236}">
                <a16:creationId xmlns:a16="http://schemas.microsoft.com/office/drawing/2014/main" xmlns="" id="{9B4DA973-3247-414F-8589-9032C76E349D}"/>
              </a:ext>
            </a:extLst>
          </p:cNvPr>
          <p:cNvSpPr>
            <a:spLocks noEditPoints="1"/>
          </p:cNvSpPr>
          <p:nvPr/>
        </p:nvSpPr>
        <p:spPr bwMode="auto">
          <a:xfrm rot="5897581" flipH="1">
            <a:off x="7575393" y="4657350"/>
            <a:ext cx="323829" cy="345181"/>
          </a:xfrm>
          <a:custGeom>
            <a:avLst/>
            <a:gdLst>
              <a:gd name="T0" fmla="*/ 5311 w 5999"/>
              <a:gd name="T1" fmla="*/ 929 h 6003"/>
              <a:gd name="T2" fmla="*/ 2400 w 5999"/>
              <a:gd name="T3" fmla="*/ 3822 h 6003"/>
              <a:gd name="T4" fmla="*/ 3354 w 5999"/>
              <a:gd name="T5" fmla="*/ 5448 h 6003"/>
              <a:gd name="T6" fmla="*/ 5311 w 5999"/>
              <a:gd name="T7" fmla="*/ 929 h 6003"/>
              <a:gd name="T8" fmla="*/ 5047 w 5999"/>
              <a:gd name="T9" fmla="*/ 702 h 6003"/>
              <a:gd name="T10" fmla="*/ 557 w 5999"/>
              <a:gd name="T11" fmla="*/ 2672 h 6003"/>
              <a:gd name="T12" fmla="*/ 2154 w 5999"/>
              <a:gd name="T13" fmla="*/ 3579 h 6003"/>
              <a:gd name="T14" fmla="*/ 5047 w 5999"/>
              <a:gd name="T15" fmla="*/ 702 h 6003"/>
              <a:gd name="T16" fmla="*/ 5824 w 5999"/>
              <a:gd name="T17" fmla="*/ 0 h 6003"/>
              <a:gd name="T18" fmla="*/ 5857 w 5999"/>
              <a:gd name="T19" fmla="*/ 1 h 6003"/>
              <a:gd name="T20" fmla="*/ 5890 w 5999"/>
              <a:gd name="T21" fmla="*/ 12 h 6003"/>
              <a:gd name="T22" fmla="*/ 5921 w 5999"/>
              <a:gd name="T23" fmla="*/ 27 h 6003"/>
              <a:gd name="T24" fmla="*/ 5948 w 5999"/>
              <a:gd name="T25" fmla="*/ 49 h 6003"/>
              <a:gd name="T26" fmla="*/ 5970 w 5999"/>
              <a:gd name="T27" fmla="*/ 76 h 6003"/>
              <a:gd name="T28" fmla="*/ 5986 w 5999"/>
              <a:gd name="T29" fmla="*/ 108 h 6003"/>
              <a:gd name="T30" fmla="*/ 5996 w 5999"/>
              <a:gd name="T31" fmla="*/ 139 h 6003"/>
              <a:gd name="T32" fmla="*/ 5999 w 5999"/>
              <a:gd name="T33" fmla="*/ 173 h 6003"/>
              <a:gd name="T34" fmla="*/ 5996 w 5999"/>
              <a:gd name="T35" fmla="*/ 206 h 6003"/>
              <a:gd name="T36" fmla="*/ 5985 w 5999"/>
              <a:gd name="T37" fmla="*/ 241 h 6003"/>
              <a:gd name="T38" fmla="*/ 3535 w 5999"/>
              <a:gd name="T39" fmla="*/ 5898 h 6003"/>
              <a:gd name="T40" fmla="*/ 3515 w 5999"/>
              <a:gd name="T41" fmla="*/ 5933 h 6003"/>
              <a:gd name="T42" fmla="*/ 3489 w 5999"/>
              <a:gd name="T43" fmla="*/ 5961 h 6003"/>
              <a:gd name="T44" fmla="*/ 3460 w 5999"/>
              <a:gd name="T45" fmla="*/ 5983 h 6003"/>
              <a:gd name="T46" fmla="*/ 3425 w 5999"/>
              <a:gd name="T47" fmla="*/ 5997 h 6003"/>
              <a:gd name="T48" fmla="*/ 3387 w 5999"/>
              <a:gd name="T49" fmla="*/ 6003 h 6003"/>
              <a:gd name="T50" fmla="*/ 3376 w 5999"/>
              <a:gd name="T51" fmla="*/ 6003 h 6003"/>
              <a:gd name="T52" fmla="*/ 3341 w 5999"/>
              <a:gd name="T53" fmla="*/ 5999 h 6003"/>
              <a:gd name="T54" fmla="*/ 3307 w 5999"/>
              <a:gd name="T55" fmla="*/ 5988 h 6003"/>
              <a:gd name="T56" fmla="*/ 3275 w 5999"/>
              <a:gd name="T57" fmla="*/ 5970 h 6003"/>
              <a:gd name="T58" fmla="*/ 3250 w 5999"/>
              <a:gd name="T59" fmla="*/ 5946 h 6003"/>
              <a:gd name="T60" fmla="*/ 3228 w 5999"/>
              <a:gd name="T61" fmla="*/ 5917 h 6003"/>
              <a:gd name="T62" fmla="*/ 2057 w 5999"/>
              <a:gd name="T63" fmla="*/ 3923 h 6003"/>
              <a:gd name="T64" fmla="*/ 86 w 5999"/>
              <a:gd name="T65" fmla="*/ 2804 h 6003"/>
              <a:gd name="T66" fmla="*/ 55 w 5999"/>
              <a:gd name="T67" fmla="*/ 2782 h 6003"/>
              <a:gd name="T68" fmla="*/ 29 w 5999"/>
              <a:gd name="T69" fmla="*/ 2752 h 6003"/>
              <a:gd name="T70" fmla="*/ 13 w 5999"/>
              <a:gd name="T71" fmla="*/ 2719 h 6003"/>
              <a:gd name="T72" fmla="*/ 2 w 5999"/>
              <a:gd name="T73" fmla="*/ 2683 h 6003"/>
              <a:gd name="T74" fmla="*/ 0 w 5999"/>
              <a:gd name="T75" fmla="*/ 2644 h 6003"/>
              <a:gd name="T76" fmla="*/ 5 w 5999"/>
              <a:gd name="T77" fmla="*/ 2606 h 6003"/>
              <a:gd name="T78" fmla="*/ 20 w 5999"/>
              <a:gd name="T79" fmla="*/ 2571 h 6003"/>
              <a:gd name="T80" fmla="*/ 42 w 5999"/>
              <a:gd name="T81" fmla="*/ 2540 h 6003"/>
              <a:gd name="T82" fmla="*/ 69 w 5999"/>
              <a:gd name="T83" fmla="*/ 2515 h 6003"/>
              <a:gd name="T84" fmla="*/ 102 w 5999"/>
              <a:gd name="T85" fmla="*/ 2495 h 6003"/>
              <a:gd name="T86" fmla="*/ 5756 w 5999"/>
              <a:gd name="T87" fmla="*/ 14 h 6003"/>
              <a:gd name="T88" fmla="*/ 5789 w 5999"/>
              <a:gd name="T89" fmla="*/ 3 h 6003"/>
              <a:gd name="T90" fmla="*/ 5824 w 5999"/>
              <a:gd name="T91" fmla="*/ 0 h 60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99" h="6003">
                <a:moveTo>
                  <a:pt x="5311" y="929"/>
                </a:moveTo>
                <a:lnTo>
                  <a:pt x="2400" y="3822"/>
                </a:lnTo>
                <a:lnTo>
                  <a:pt x="3354" y="5448"/>
                </a:lnTo>
                <a:lnTo>
                  <a:pt x="5311" y="929"/>
                </a:lnTo>
                <a:close/>
                <a:moveTo>
                  <a:pt x="5047" y="702"/>
                </a:moveTo>
                <a:lnTo>
                  <a:pt x="557" y="2672"/>
                </a:lnTo>
                <a:lnTo>
                  <a:pt x="2154" y="3579"/>
                </a:lnTo>
                <a:lnTo>
                  <a:pt x="5047" y="702"/>
                </a:lnTo>
                <a:close/>
                <a:moveTo>
                  <a:pt x="5824" y="0"/>
                </a:moveTo>
                <a:lnTo>
                  <a:pt x="5857" y="1"/>
                </a:lnTo>
                <a:lnTo>
                  <a:pt x="5890" y="12"/>
                </a:lnTo>
                <a:lnTo>
                  <a:pt x="5921" y="27"/>
                </a:lnTo>
                <a:lnTo>
                  <a:pt x="5948" y="49"/>
                </a:lnTo>
                <a:lnTo>
                  <a:pt x="5970" y="76"/>
                </a:lnTo>
                <a:lnTo>
                  <a:pt x="5986" y="108"/>
                </a:lnTo>
                <a:lnTo>
                  <a:pt x="5996" y="139"/>
                </a:lnTo>
                <a:lnTo>
                  <a:pt x="5999" y="173"/>
                </a:lnTo>
                <a:lnTo>
                  <a:pt x="5996" y="206"/>
                </a:lnTo>
                <a:lnTo>
                  <a:pt x="5985" y="241"/>
                </a:lnTo>
                <a:lnTo>
                  <a:pt x="3535" y="5898"/>
                </a:lnTo>
                <a:lnTo>
                  <a:pt x="3515" y="5933"/>
                </a:lnTo>
                <a:lnTo>
                  <a:pt x="3489" y="5961"/>
                </a:lnTo>
                <a:lnTo>
                  <a:pt x="3460" y="5983"/>
                </a:lnTo>
                <a:lnTo>
                  <a:pt x="3425" y="5997"/>
                </a:lnTo>
                <a:lnTo>
                  <a:pt x="3387" y="6003"/>
                </a:lnTo>
                <a:lnTo>
                  <a:pt x="3376" y="6003"/>
                </a:lnTo>
                <a:lnTo>
                  <a:pt x="3341" y="5999"/>
                </a:lnTo>
                <a:lnTo>
                  <a:pt x="3307" y="5988"/>
                </a:lnTo>
                <a:lnTo>
                  <a:pt x="3275" y="5970"/>
                </a:lnTo>
                <a:lnTo>
                  <a:pt x="3250" y="5946"/>
                </a:lnTo>
                <a:lnTo>
                  <a:pt x="3228" y="5917"/>
                </a:lnTo>
                <a:lnTo>
                  <a:pt x="2057" y="3923"/>
                </a:lnTo>
                <a:lnTo>
                  <a:pt x="86" y="2804"/>
                </a:lnTo>
                <a:lnTo>
                  <a:pt x="55" y="2782"/>
                </a:lnTo>
                <a:lnTo>
                  <a:pt x="29" y="2752"/>
                </a:lnTo>
                <a:lnTo>
                  <a:pt x="13" y="2719"/>
                </a:lnTo>
                <a:lnTo>
                  <a:pt x="2" y="2683"/>
                </a:lnTo>
                <a:lnTo>
                  <a:pt x="0" y="2644"/>
                </a:lnTo>
                <a:lnTo>
                  <a:pt x="5" y="2606"/>
                </a:lnTo>
                <a:lnTo>
                  <a:pt x="20" y="2571"/>
                </a:lnTo>
                <a:lnTo>
                  <a:pt x="42" y="2540"/>
                </a:lnTo>
                <a:lnTo>
                  <a:pt x="69" y="2515"/>
                </a:lnTo>
                <a:lnTo>
                  <a:pt x="102" y="2495"/>
                </a:lnTo>
                <a:lnTo>
                  <a:pt x="5756" y="14"/>
                </a:lnTo>
                <a:lnTo>
                  <a:pt x="5789" y="3"/>
                </a:lnTo>
                <a:lnTo>
                  <a:pt x="5824" y="0"/>
                </a:lnTo>
                <a:close/>
              </a:path>
            </a:pathLst>
          </a:custGeom>
          <a:solidFill>
            <a:srgbClr val="D2A000"/>
          </a:solidFill>
          <a:ln w="0">
            <a:solidFill>
              <a:srgbClr val="FFC000"/>
            </a:solidFill>
            <a:prstDash val="solid"/>
            <a:round/>
            <a:headEnd/>
            <a:tailEnd/>
          </a:ln>
        </p:spPr>
        <p:txBody>
          <a:bodyPr vert="horz" wrap="square" lIns="91440" tIns="45720" rIns="91440" bIns="45720" numCol="1" anchor="t" anchorCtr="0" compatLnSpc="1">
            <a:prstTxWarp prst="textNoShape">
              <a:avLst/>
            </a:prstTxWarp>
          </a:bodyPr>
          <a:lstStyle/>
          <a:p>
            <a:endParaRPr lang="en-IN">
              <a:solidFill>
                <a:schemeClr val="accent1"/>
              </a:solidFill>
            </a:endParaRPr>
          </a:p>
        </p:txBody>
      </p:sp>
      <p:sp>
        <p:nvSpPr>
          <p:cNvPr id="69" name="Прямоугольник 27"/>
          <p:cNvSpPr>
            <a:spLocks noChangeArrowheads="1"/>
          </p:cNvSpPr>
          <p:nvPr/>
        </p:nvSpPr>
        <p:spPr bwMode="auto">
          <a:xfrm>
            <a:off x="8806292" y="2988801"/>
            <a:ext cx="3130763" cy="20313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285750" indent="-285750">
              <a:buFont typeface="Wingdings" panose="05000000000000000000" pitchFamily="2" charset="2"/>
              <a:buChar char="ü"/>
            </a:pPr>
            <a:r>
              <a:rPr lang="uk-UA" dirty="0" smtClean="0">
                <a:solidFill>
                  <a:schemeClr val="accent5">
                    <a:lumMod val="50000"/>
                  </a:schemeClr>
                </a:solidFill>
                <a:latin typeface="Century Gothic" panose="020B0502020202020204" pitchFamily="34" charset="0"/>
              </a:rPr>
              <a:t>проводить співбесіду з отримувачем</a:t>
            </a:r>
          </a:p>
          <a:p>
            <a:pPr marL="285750" indent="-285750">
              <a:buFont typeface="Wingdings" panose="05000000000000000000" pitchFamily="2" charset="2"/>
              <a:buChar char="ü"/>
            </a:pPr>
            <a:endParaRPr lang="uk-UA" dirty="0" smtClean="0">
              <a:solidFill>
                <a:schemeClr val="accent5">
                  <a:lumMod val="50000"/>
                </a:schemeClr>
              </a:solidFill>
              <a:latin typeface="Century Gothic" panose="020B0502020202020204" pitchFamily="34" charset="0"/>
            </a:endParaRPr>
          </a:p>
          <a:p>
            <a:pPr marL="285750" indent="-285750">
              <a:buFont typeface="Wingdings" panose="05000000000000000000" pitchFamily="2" charset="2"/>
              <a:buChar char="ü"/>
            </a:pPr>
            <a:r>
              <a:rPr lang="uk-UA" dirty="0" smtClean="0">
                <a:solidFill>
                  <a:schemeClr val="accent5">
                    <a:lumMod val="50000"/>
                  </a:schemeClr>
                </a:solidFill>
                <a:latin typeface="Century Gothic" panose="020B0502020202020204" pitchFamily="34" charset="0"/>
              </a:rPr>
              <a:t>результати співбесіди надсилає до Державного центру зайнятості</a:t>
            </a:r>
            <a:endParaRPr lang="uk-UA" dirty="0">
              <a:solidFill>
                <a:schemeClr val="accent5">
                  <a:lumMod val="50000"/>
                </a:schemeClr>
              </a:solidFill>
              <a:latin typeface="Century Gothic" panose="020B0502020202020204" pitchFamily="34" charset="0"/>
            </a:endParaRPr>
          </a:p>
        </p:txBody>
      </p:sp>
      <p:pic>
        <p:nvPicPr>
          <p:cNvPr id="5129" name="Picture 9" descr="C:\Мои документы\слайди\Піктограмки\іконки\5027851_internet_interview_network_online_icon.png"/>
          <p:cNvPicPr>
            <a:picLocks noChangeAspect="1" noChangeArrowheads="1"/>
          </p:cNvPicPr>
          <p:nvPr/>
        </p:nvPicPr>
        <p:blipFill>
          <a:blip r:embed="rId7"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301982" y="3308707"/>
            <a:ext cx="519103" cy="519103"/>
          </a:xfrm>
          <a:prstGeom prst="rect">
            <a:avLst/>
          </a:prstGeom>
          <a:noFill/>
          <a:extLst>
            <a:ext uri="{909E8E84-426E-40DD-AFC4-6F175D3DCCD1}">
              <a14:hiddenFill xmlns:a14="http://schemas.microsoft.com/office/drawing/2010/main">
                <a:solidFill>
                  <a:srgbClr val="FFFFFF"/>
                </a:solidFill>
              </a14:hiddenFill>
            </a:ext>
          </a:extLst>
        </p:spPr>
      </p:pic>
      <p:pic>
        <p:nvPicPr>
          <p:cNvPr id="5131" name="Picture 11" descr="C:\Мои документы\слайди\Піктограмки\іконки\coins (1).png"/>
          <p:cNvPicPr>
            <a:picLocks noChangeAspect="1" noChangeArrowheads="1"/>
          </p:cNvPicPr>
          <p:nvPr/>
        </p:nvPicPr>
        <p:blipFill>
          <a:blip r:embed="rId8"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51024" y="3603694"/>
            <a:ext cx="400769" cy="400769"/>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09" descr="C:\Мои документы\слайди\Піктограмки\КАРТИНКИ\imagesX49BZ1MH.jpg"/>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87711" y="5507439"/>
            <a:ext cx="423405" cy="368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2" descr="ÐÐ°ÑÑÐ¸Ð½ÐºÐ¸ Ð¿Ð¾ Ð·Ð°Ð¿ÑÐ¾ÑÑ Ð´Ð¾Ð¼ Ð¾ÑÐ³Ð°Ð½Ð¸Ð·Ð°ÑÐ¸Ñ ÑÐµÑÐ½Ð¾ Ð±ÐµÐ»Ð°Ñ Ð¸ÐºÐ¾Ð½ÐºÐ°"/>
          <p:cNvPicPr>
            <a:picLocks noChangeAspect="1" noChangeArrowheads="1"/>
          </p:cNvPicPr>
          <p:nvPr/>
        </p:nvPicPr>
        <p:blipFill>
          <a:blip r:embed="rId10"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700586" y="1680885"/>
            <a:ext cx="798828" cy="741251"/>
          </a:xfrm>
          <a:prstGeom prst="flowChartMagneticDisk">
            <a:avLst/>
          </a:prstGeom>
          <a:noFill/>
          <a:extLst>
            <a:ext uri="{909E8E84-426E-40DD-AFC4-6F175D3DCCD1}">
              <a14:hiddenFill xmlns:a14="http://schemas.microsoft.com/office/drawing/2010/main">
                <a:solidFill>
                  <a:srgbClr val="FFFFFF"/>
                </a:solidFill>
              </a14:hiddenFill>
            </a:ext>
          </a:extLst>
        </p:spPr>
      </p:pic>
      <p:pic>
        <p:nvPicPr>
          <p:cNvPr id="36" name="Picture 96" descr="C:\Мои документы\слайди\Піктограмки\maxreult.png"/>
          <p:cNvPicPr>
            <a:picLocks noChangeAspect="1" noChangeArrowheads="1"/>
          </p:cNvPicPr>
          <p:nvPr/>
        </p:nvPicPr>
        <p:blipFill>
          <a:blip r:embed="rId11" cstate="print">
            <a:duotone>
              <a:schemeClr val="accent4">
                <a:shade val="45000"/>
                <a:satMod val="135000"/>
              </a:schemeClr>
              <a:prstClr val="white"/>
            </a:duotone>
            <a:extLst>
              <a:ext uri="{28A0092B-C50C-407E-A947-70E740481C1C}">
                <a14:useLocalDpi xmlns:a14="http://schemas.microsoft.com/office/drawing/2010/main" val="0"/>
              </a:ext>
            </a:extLst>
          </a:blip>
          <a:srcRect l="20070" t="19421" r="18079" b="16676"/>
          <a:stretch>
            <a:fillRect/>
          </a:stretch>
        </p:blipFill>
        <p:spPr bwMode="auto">
          <a:xfrm>
            <a:off x="8717263" y="1961770"/>
            <a:ext cx="733010" cy="319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C:\Мои документы\слайди\Піктограмки\іконки\Р54.png"/>
          <p:cNvPicPr>
            <a:picLocks noChangeAspect="1" noChangeArrowheads="1"/>
          </p:cNvPicPr>
          <p:nvPr/>
        </p:nvPicPr>
        <p:blipFill>
          <a:blip r:embed="rId12">
            <a:duotone>
              <a:schemeClr val="accent4">
                <a:shade val="45000"/>
                <a:satMod val="135000"/>
              </a:schemeClr>
              <a:prstClr val="white"/>
            </a:duotone>
            <a:extLst>
              <a:ext uri="{BEBA8EAE-BF5A-486C-A8C5-ECC9F3942E4B}">
                <a14:imgProps xmlns:a14="http://schemas.microsoft.com/office/drawing/2010/main">
                  <a14:imgLayer r:embed="rId13">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6170904" y="5503120"/>
            <a:ext cx="512763" cy="54927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5" descr="C:\Мои документы\слайди\завантаження (2).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747893" y="5212722"/>
            <a:ext cx="410203" cy="410203"/>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5" descr="C:\Мои документы\слайди\завантаження (2).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780535" y="5281735"/>
            <a:ext cx="410203" cy="41020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109" descr="C:\Мои документы\слайди\Піктограмки\КАРТИНКИ\imagesX49BZ1MH.jpg"/>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08303" y="2422677"/>
            <a:ext cx="423405" cy="368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09" descr="C:\Мои документы\слайди\Піктограмки\КАРТИНКИ\imagesX49BZ1MH.jpg"/>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78970" y="2449902"/>
            <a:ext cx="423405" cy="368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Полилиния 46"/>
          <p:cNvSpPr/>
          <p:nvPr/>
        </p:nvSpPr>
        <p:spPr>
          <a:xfrm rot="3989490" flipH="1" flipV="1">
            <a:off x="7782944" y="2708127"/>
            <a:ext cx="1005619" cy="664460"/>
          </a:xfrm>
          <a:custGeom>
            <a:avLst/>
            <a:gdLst>
              <a:gd name="connsiteX0" fmla="*/ 0 w 1345721"/>
              <a:gd name="connsiteY0" fmla="*/ 569343 h 569343"/>
              <a:gd name="connsiteX1" fmla="*/ 1345721 w 1345721"/>
              <a:gd name="connsiteY1" fmla="*/ 0 h 569343"/>
              <a:gd name="connsiteX2" fmla="*/ 1345721 w 1345721"/>
              <a:gd name="connsiteY2" fmla="*/ 0 h 569343"/>
              <a:gd name="connsiteX3" fmla="*/ 1345721 w 1345721"/>
              <a:gd name="connsiteY3" fmla="*/ 0 h 569343"/>
            </a:gdLst>
            <a:ahLst/>
            <a:cxnLst>
              <a:cxn ang="0">
                <a:pos x="connsiteX0" y="connsiteY0"/>
              </a:cxn>
              <a:cxn ang="0">
                <a:pos x="connsiteX1" y="connsiteY1"/>
              </a:cxn>
              <a:cxn ang="0">
                <a:pos x="connsiteX2" y="connsiteY2"/>
              </a:cxn>
              <a:cxn ang="0">
                <a:pos x="connsiteX3" y="connsiteY3"/>
              </a:cxn>
            </a:cxnLst>
            <a:rect l="l" t="t" r="r" b="b"/>
            <a:pathLst>
              <a:path w="1345721" h="569343">
                <a:moveTo>
                  <a:pt x="0" y="569343"/>
                </a:moveTo>
                <a:lnTo>
                  <a:pt x="1345721" y="0"/>
                </a:lnTo>
                <a:lnTo>
                  <a:pt x="1345721" y="0"/>
                </a:lnTo>
                <a:lnTo>
                  <a:pt x="1345721" y="0"/>
                </a:lnTo>
              </a:path>
            </a:pathLst>
          </a:custGeom>
          <a:noFill/>
          <a:ln w="15875">
            <a:prstDash val="sysDash"/>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49" name="Полилиния 48"/>
          <p:cNvSpPr/>
          <p:nvPr/>
        </p:nvSpPr>
        <p:spPr>
          <a:xfrm flipV="1">
            <a:off x="7780535" y="2486206"/>
            <a:ext cx="997904" cy="642626"/>
          </a:xfrm>
          <a:custGeom>
            <a:avLst/>
            <a:gdLst>
              <a:gd name="connsiteX0" fmla="*/ 0 w 1345721"/>
              <a:gd name="connsiteY0" fmla="*/ 569343 h 569343"/>
              <a:gd name="connsiteX1" fmla="*/ 1345721 w 1345721"/>
              <a:gd name="connsiteY1" fmla="*/ 0 h 569343"/>
              <a:gd name="connsiteX2" fmla="*/ 1345721 w 1345721"/>
              <a:gd name="connsiteY2" fmla="*/ 0 h 569343"/>
              <a:gd name="connsiteX3" fmla="*/ 1345721 w 1345721"/>
              <a:gd name="connsiteY3" fmla="*/ 0 h 569343"/>
            </a:gdLst>
            <a:ahLst/>
            <a:cxnLst>
              <a:cxn ang="0">
                <a:pos x="connsiteX0" y="connsiteY0"/>
              </a:cxn>
              <a:cxn ang="0">
                <a:pos x="connsiteX1" y="connsiteY1"/>
              </a:cxn>
              <a:cxn ang="0">
                <a:pos x="connsiteX2" y="connsiteY2"/>
              </a:cxn>
              <a:cxn ang="0">
                <a:pos x="connsiteX3" y="connsiteY3"/>
              </a:cxn>
            </a:cxnLst>
            <a:rect l="l" t="t" r="r" b="b"/>
            <a:pathLst>
              <a:path w="1345721" h="569343">
                <a:moveTo>
                  <a:pt x="0" y="569343"/>
                </a:moveTo>
                <a:lnTo>
                  <a:pt x="1345721" y="0"/>
                </a:lnTo>
                <a:lnTo>
                  <a:pt x="1345721" y="0"/>
                </a:lnTo>
                <a:lnTo>
                  <a:pt x="1345721" y="0"/>
                </a:lnTo>
              </a:path>
            </a:pathLst>
          </a:custGeom>
          <a:noFill/>
          <a:ln w="15875">
            <a:prstDash val="sysDash"/>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86789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heel(1)">
                                      <p:cBhvr>
                                        <p:cTn id="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Группа 12"/>
          <p:cNvGrpSpPr/>
          <p:nvPr/>
        </p:nvGrpSpPr>
        <p:grpSpPr>
          <a:xfrm>
            <a:off x="8471648" y="464049"/>
            <a:ext cx="3080853" cy="894605"/>
            <a:chOff x="8793926" y="245594"/>
            <a:chExt cx="3080853"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93926" y="424283"/>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817650" y="424283"/>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4" name="Прямоугольник 3"/>
          <p:cNvSpPr/>
          <p:nvPr/>
        </p:nvSpPr>
        <p:spPr>
          <a:xfrm>
            <a:off x="2216989" y="2260121"/>
            <a:ext cx="6254659" cy="2862322"/>
          </a:xfrm>
          <a:prstGeom prst="rect">
            <a:avLst/>
          </a:prstGeom>
        </p:spPr>
        <p:txBody>
          <a:bodyPr wrap="square">
            <a:spAutoFit/>
          </a:bodyPr>
          <a:lstStyle/>
          <a:p>
            <a:pPr algn="ctr"/>
            <a:r>
              <a:rPr lang="uk-UA" sz="2000" dirty="0">
                <a:solidFill>
                  <a:schemeClr val="accent5">
                    <a:lumMod val="50000"/>
                  </a:schemeClr>
                </a:solidFill>
                <a:latin typeface="Century Gothic" panose="020B0502020202020204" pitchFamily="34" charset="0"/>
              </a:rPr>
              <a:t>Рішення про надання </a:t>
            </a:r>
            <a:r>
              <a:rPr lang="uk-UA" sz="2000" dirty="0" err="1" smtClean="0">
                <a:solidFill>
                  <a:schemeClr val="accent5">
                    <a:lumMod val="50000"/>
                  </a:schemeClr>
                </a:solidFill>
                <a:latin typeface="Century Gothic" panose="020B0502020202020204" pitchFamily="34" charset="0"/>
              </a:rPr>
              <a:t>мікрогранту</a:t>
            </a:r>
            <a:r>
              <a:rPr lang="uk-UA" sz="2000" dirty="0" smtClean="0">
                <a:solidFill>
                  <a:schemeClr val="accent5">
                    <a:lumMod val="50000"/>
                  </a:schemeClr>
                </a:solidFill>
                <a:latin typeface="Century Gothic" panose="020B0502020202020204" pitchFamily="34" charset="0"/>
              </a:rPr>
              <a:t> </a:t>
            </a:r>
            <a:r>
              <a:rPr lang="uk-UA" sz="2000" dirty="0">
                <a:solidFill>
                  <a:schemeClr val="accent5">
                    <a:lumMod val="50000"/>
                  </a:schemeClr>
                </a:solidFill>
                <a:latin typeface="Century Gothic" panose="020B0502020202020204" pitchFamily="34" charset="0"/>
              </a:rPr>
              <a:t>приймається </a:t>
            </a:r>
            <a:r>
              <a:rPr lang="uk-UA" sz="2000" b="1" dirty="0">
                <a:solidFill>
                  <a:schemeClr val="accent5">
                    <a:lumMod val="50000"/>
                  </a:schemeClr>
                </a:solidFill>
                <a:latin typeface="Century Gothic" panose="020B0502020202020204" pitchFamily="34" charset="0"/>
              </a:rPr>
              <a:t>Державним центром зайнятості</a:t>
            </a:r>
            <a:r>
              <a:rPr lang="uk-UA" sz="2000" dirty="0">
                <a:solidFill>
                  <a:schemeClr val="accent5">
                    <a:lumMod val="50000"/>
                  </a:schemeClr>
                </a:solidFill>
                <a:latin typeface="Century Gothic" panose="020B0502020202020204" pitchFamily="34" charset="0"/>
              </a:rPr>
              <a:t> протягом </a:t>
            </a:r>
            <a:r>
              <a:rPr lang="uk-UA" sz="2000" b="1" dirty="0">
                <a:solidFill>
                  <a:schemeClr val="accent5">
                    <a:lumMod val="50000"/>
                  </a:schemeClr>
                </a:solidFill>
                <a:latin typeface="Century Gothic" panose="020B0502020202020204" pitchFamily="34" charset="0"/>
              </a:rPr>
              <a:t>15 робочих днів </a:t>
            </a:r>
            <a:r>
              <a:rPr lang="uk-UA" sz="2000" dirty="0">
                <a:solidFill>
                  <a:schemeClr val="accent5">
                    <a:lumMod val="50000"/>
                  </a:schemeClr>
                </a:solidFill>
                <a:latin typeface="Century Gothic" panose="020B0502020202020204" pitchFamily="34" charset="0"/>
              </a:rPr>
              <a:t>з дня кінцевого строку подання заяв на основі інформації уповноваженого банку, яка містить результати </a:t>
            </a:r>
            <a:r>
              <a:rPr lang="uk-UA" sz="2000" b="1" dirty="0">
                <a:solidFill>
                  <a:schemeClr val="accent5">
                    <a:lumMod val="50000"/>
                  </a:schemeClr>
                </a:solidFill>
                <a:latin typeface="Century Gothic" panose="020B0502020202020204" pitchFamily="34" charset="0"/>
              </a:rPr>
              <a:t>перевірки ділової репутації </a:t>
            </a:r>
            <a:r>
              <a:rPr lang="uk-UA" sz="2000" dirty="0">
                <a:solidFill>
                  <a:schemeClr val="accent5">
                    <a:lumMod val="50000"/>
                  </a:schemeClr>
                </a:solidFill>
                <a:latin typeface="Century Gothic" panose="020B0502020202020204" pitchFamily="34" charset="0"/>
              </a:rPr>
              <a:t>та відомостей, зазначених у заяві, а також </a:t>
            </a:r>
            <a:r>
              <a:rPr lang="uk-UA" sz="2000" b="1" dirty="0">
                <a:solidFill>
                  <a:schemeClr val="accent5">
                    <a:lumMod val="50000"/>
                  </a:schemeClr>
                </a:solidFill>
                <a:latin typeface="Century Gothic" panose="020B0502020202020204" pitchFamily="34" charset="0"/>
              </a:rPr>
              <a:t>результатів співбесіди </a:t>
            </a:r>
            <a:r>
              <a:rPr lang="uk-UA" sz="2000" dirty="0">
                <a:solidFill>
                  <a:schemeClr val="accent5">
                    <a:lumMod val="50000"/>
                  </a:schemeClr>
                </a:solidFill>
                <a:latin typeface="Century Gothic" panose="020B0502020202020204" pitchFamily="34" charset="0"/>
              </a:rPr>
              <a:t>з отримувачем, проведеної регіональним центром зайнятості</a:t>
            </a:r>
          </a:p>
        </p:txBody>
      </p:sp>
      <p:sp>
        <p:nvSpPr>
          <p:cNvPr id="21" name="矩形 8"/>
          <p:cNvSpPr/>
          <p:nvPr/>
        </p:nvSpPr>
        <p:spPr>
          <a:xfrm>
            <a:off x="1475117" y="1639019"/>
            <a:ext cx="8082951" cy="4281214"/>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148" name="Picture 4" descr="C:\Мои документы\слайди\Піктограмки\іконки\handshake.png"/>
          <p:cNvPicPr>
            <a:picLocks noChangeAspect="1" noChangeArrowheads="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475961" y="4963810"/>
            <a:ext cx="974785" cy="974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064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heel(1)">
                                      <p:cBhvr>
                                        <p:cTn id="7"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Группа 12"/>
          <p:cNvGrpSpPr/>
          <p:nvPr/>
        </p:nvGrpSpPr>
        <p:grpSpPr>
          <a:xfrm>
            <a:off x="8516171" y="464049"/>
            <a:ext cx="3089886" cy="894605"/>
            <a:chOff x="8784893" y="245594"/>
            <a:chExt cx="3089886" cy="894605"/>
          </a:xfrm>
        </p:grpSpPr>
        <p:pic>
          <p:nvPicPr>
            <p:cNvPr id="23" name="Picture 2" descr="C:\Мои документы\слайди\Брендована продукці ДСЗ\Логотип 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761" y="245594"/>
              <a:ext cx="903018" cy="89460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Мои документы\слайди\imag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4893" y="473977"/>
              <a:ext cx="896240" cy="448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Мои документы\слайди\watermark.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31" t="23238" r="2158" b="24767"/>
            <a:stretch/>
          </p:blipFill>
          <p:spPr bwMode="auto">
            <a:xfrm>
              <a:off x="9752780" y="473977"/>
              <a:ext cx="1154111" cy="443860"/>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 name="Прямоугольник с одним вырезанным углом 1"/>
          <p:cNvSpPr/>
          <p:nvPr/>
        </p:nvSpPr>
        <p:spPr>
          <a:xfrm flipV="1">
            <a:off x="-1" y="-4573"/>
            <a:ext cx="9401175" cy="377585"/>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10" name="Прямоугольник 9"/>
          <p:cNvSpPr/>
          <p:nvPr/>
        </p:nvSpPr>
        <p:spPr>
          <a:xfrm>
            <a:off x="10061114" y="-4573"/>
            <a:ext cx="2130886" cy="270640"/>
          </a:xfrm>
          <a:prstGeom prst="rect">
            <a:avLst/>
          </a:pr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Прямоугольник с одним вырезанным углом 1"/>
          <p:cNvSpPr/>
          <p:nvPr/>
        </p:nvSpPr>
        <p:spPr>
          <a:xfrm flipH="1">
            <a:off x="2790822" y="6246324"/>
            <a:ext cx="9401175" cy="611676"/>
          </a:xfrm>
          <a:custGeom>
            <a:avLst/>
            <a:gdLst>
              <a:gd name="connsiteX0" fmla="*/ 0 w 7643004"/>
              <a:gd name="connsiteY0" fmla="*/ 0 h 250166"/>
              <a:gd name="connsiteX1" fmla="*/ 7517921 w 7643004"/>
              <a:gd name="connsiteY1" fmla="*/ 0 h 250166"/>
              <a:gd name="connsiteX2" fmla="*/ 7643004 w 7643004"/>
              <a:gd name="connsiteY2" fmla="*/ 125083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25751 w 7643004"/>
              <a:gd name="connsiteY2" fmla="*/ 228600 h 250166"/>
              <a:gd name="connsiteX3" fmla="*/ 7643004 w 7643004"/>
              <a:gd name="connsiteY3" fmla="*/ 250166 h 250166"/>
              <a:gd name="connsiteX4" fmla="*/ 0 w 7643004"/>
              <a:gd name="connsiteY4" fmla="*/ 250166 h 250166"/>
              <a:gd name="connsiteX5" fmla="*/ 0 w 7643004"/>
              <a:gd name="connsiteY5" fmla="*/ 0 h 250166"/>
              <a:gd name="connsiteX0" fmla="*/ 0 w 7643004"/>
              <a:gd name="connsiteY0" fmla="*/ 0 h 250166"/>
              <a:gd name="connsiteX1" fmla="*/ 7517921 w 7643004"/>
              <a:gd name="connsiteY1" fmla="*/ 0 h 250166"/>
              <a:gd name="connsiteX2" fmla="*/ 7643004 w 7643004"/>
              <a:gd name="connsiteY2" fmla="*/ 245594 h 250166"/>
              <a:gd name="connsiteX3" fmla="*/ 7625751 w 7643004"/>
              <a:gd name="connsiteY3" fmla="*/ 228600 h 250166"/>
              <a:gd name="connsiteX4" fmla="*/ 7643004 w 7643004"/>
              <a:gd name="connsiteY4" fmla="*/ 250166 h 250166"/>
              <a:gd name="connsiteX5" fmla="*/ 0 w 7643004"/>
              <a:gd name="connsiteY5" fmla="*/ 250166 h 250166"/>
              <a:gd name="connsiteX6" fmla="*/ 0 w 7643004"/>
              <a:gd name="connsiteY6" fmla="*/ 0 h 2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3004" h="250166">
                <a:moveTo>
                  <a:pt x="0" y="0"/>
                </a:moveTo>
                <a:lnTo>
                  <a:pt x="7517921" y="0"/>
                </a:lnTo>
                <a:cubicBezTo>
                  <a:pt x="7553864" y="67487"/>
                  <a:pt x="7607061" y="178107"/>
                  <a:pt x="7643004" y="245594"/>
                </a:cubicBezTo>
                <a:lnTo>
                  <a:pt x="7625751" y="228600"/>
                </a:lnTo>
                <a:lnTo>
                  <a:pt x="7643004" y="250166"/>
                </a:lnTo>
                <a:lnTo>
                  <a:pt x="0" y="250166"/>
                </a:lnTo>
                <a:lnTo>
                  <a:pt x="0" y="0"/>
                </a:lnTo>
                <a:close/>
              </a:path>
            </a:pathLst>
          </a:cu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rgbClr val="0070C0"/>
              </a:solidFill>
            </a:endParaRPr>
          </a:p>
        </p:txBody>
      </p:sp>
      <p:sp>
        <p:nvSpPr>
          <p:cNvPr id="27" name="Прямоугольник 26"/>
          <p:cNvSpPr/>
          <p:nvPr/>
        </p:nvSpPr>
        <p:spPr>
          <a:xfrm>
            <a:off x="0" y="6374918"/>
            <a:ext cx="4770408" cy="362309"/>
          </a:xfrm>
          <a:custGeom>
            <a:avLst/>
            <a:gdLst>
              <a:gd name="connsiteX0" fmla="*/ 0 w 4770408"/>
              <a:gd name="connsiteY0" fmla="*/ 0 h 362309"/>
              <a:gd name="connsiteX1" fmla="*/ 4770408 w 4770408"/>
              <a:gd name="connsiteY1" fmla="*/ 0 h 362309"/>
              <a:gd name="connsiteX2" fmla="*/ 4770408 w 4770408"/>
              <a:gd name="connsiteY2" fmla="*/ 362309 h 362309"/>
              <a:gd name="connsiteX3" fmla="*/ 0 w 4770408"/>
              <a:gd name="connsiteY3" fmla="*/ 362309 h 362309"/>
              <a:gd name="connsiteX4" fmla="*/ 0 w 4770408"/>
              <a:gd name="connsiteY4" fmla="*/ 0 h 362309"/>
              <a:gd name="connsiteX0" fmla="*/ 0 w 4770408"/>
              <a:gd name="connsiteY0" fmla="*/ 0 h 362309"/>
              <a:gd name="connsiteX1" fmla="*/ 4770408 w 4770408"/>
              <a:gd name="connsiteY1" fmla="*/ 0 h 362309"/>
              <a:gd name="connsiteX2" fmla="*/ 4701397 w 4770408"/>
              <a:gd name="connsiteY2" fmla="*/ 353683 h 362309"/>
              <a:gd name="connsiteX3" fmla="*/ 0 w 4770408"/>
              <a:gd name="connsiteY3" fmla="*/ 362309 h 362309"/>
              <a:gd name="connsiteX4" fmla="*/ 0 w 4770408"/>
              <a:gd name="connsiteY4" fmla="*/ 0 h 362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408" h="362309">
                <a:moveTo>
                  <a:pt x="0" y="0"/>
                </a:moveTo>
                <a:lnTo>
                  <a:pt x="4770408" y="0"/>
                </a:lnTo>
                <a:lnTo>
                  <a:pt x="4701397" y="353683"/>
                </a:lnTo>
                <a:lnTo>
                  <a:pt x="0" y="362309"/>
                </a:lnTo>
                <a:lnTo>
                  <a:pt x="0" y="0"/>
                </a:lnTo>
                <a:close/>
              </a:path>
            </a:pathLst>
          </a:custGeom>
          <a:solidFill>
            <a:srgbClr val="F8D542"/>
          </a:solidFill>
          <a:ln>
            <a:solidFill>
              <a:srgbClr val="F8D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grpSp>
        <p:nvGrpSpPr>
          <p:cNvPr id="11" name="Группа 10"/>
          <p:cNvGrpSpPr/>
          <p:nvPr/>
        </p:nvGrpSpPr>
        <p:grpSpPr>
          <a:xfrm>
            <a:off x="1805395" y="1795431"/>
            <a:ext cx="9337183" cy="1579461"/>
            <a:chOff x="1805395" y="1795431"/>
            <a:chExt cx="9337183" cy="1579461"/>
          </a:xfrm>
        </p:grpSpPr>
        <p:grpSp>
          <p:nvGrpSpPr>
            <p:cNvPr id="6" name="Группа 5"/>
            <p:cNvGrpSpPr/>
            <p:nvPr/>
          </p:nvGrpSpPr>
          <p:grpSpPr>
            <a:xfrm>
              <a:off x="1805395" y="1795431"/>
              <a:ext cx="9337183" cy="1579461"/>
              <a:chOff x="1789374" y="4381392"/>
              <a:chExt cx="9337183" cy="1579461"/>
            </a:xfrm>
          </p:grpSpPr>
          <p:sp>
            <p:nvSpPr>
              <p:cNvPr id="57" name="矩形 8"/>
              <p:cNvSpPr/>
              <p:nvPr/>
            </p:nvSpPr>
            <p:spPr>
              <a:xfrm>
                <a:off x="1789374" y="4381392"/>
                <a:ext cx="9337183" cy="1579461"/>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accent5">
                      <a:lumMod val="50000"/>
                    </a:schemeClr>
                  </a:solidFill>
                  <a:latin typeface="Century Gothic" panose="020B0502020202020204" pitchFamily="34" charset="0"/>
                </a:endParaRPr>
              </a:p>
            </p:txBody>
          </p:sp>
          <p:sp>
            <p:nvSpPr>
              <p:cNvPr id="4" name="Прямоугольник 3"/>
              <p:cNvSpPr/>
              <p:nvPr/>
            </p:nvSpPr>
            <p:spPr>
              <a:xfrm>
                <a:off x="2460874" y="4509402"/>
                <a:ext cx="8649662" cy="1323439"/>
              </a:xfrm>
              <a:prstGeom prst="rect">
                <a:avLst/>
              </a:prstGeom>
            </p:spPr>
            <p:txBody>
              <a:bodyPr wrap="square">
                <a:spAutoFit/>
              </a:bodyPr>
              <a:lstStyle/>
              <a:p>
                <a:r>
                  <a:rPr lang="uk-UA" sz="1600" dirty="0" smtClean="0">
                    <a:solidFill>
                      <a:schemeClr val="accent5">
                        <a:lumMod val="50000"/>
                      </a:schemeClr>
                    </a:solidFill>
                    <a:latin typeface="Century Gothic" panose="020B0502020202020204" pitchFamily="34" charset="0"/>
                  </a:rPr>
                  <a:t>Якщо отримувач </a:t>
                </a:r>
                <a:r>
                  <a:rPr lang="uk-UA" sz="1600" b="1" dirty="0" smtClean="0">
                    <a:solidFill>
                      <a:schemeClr val="accent5">
                        <a:lumMod val="50000"/>
                      </a:schemeClr>
                    </a:solidFill>
                    <a:latin typeface="Century Gothic" panose="020B0502020202020204" pitchFamily="34" charset="0"/>
                  </a:rPr>
                  <a:t>не </a:t>
                </a:r>
                <a:r>
                  <a:rPr lang="uk-UA" sz="1600" b="1" dirty="0">
                    <a:solidFill>
                      <a:schemeClr val="accent5">
                        <a:lumMod val="50000"/>
                      </a:schemeClr>
                    </a:solidFill>
                    <a:latin typeface="Century Gothic" panose="020B0502020202020204" pitchFamily="34" charset="0"/>
                  </a:rPr>
                  <a:t>є фізичною особою - підприємцем, </a:t>
                </a:r>
                <a:r>
                  <a:rPr lang="uk-UA" sz="1600" dirty="0" smtClean="0">
                    <a:solidFill>
                      <a:schemeClr val="accent5">
                        <a:lumMod val="50000"/>
                      </a:schemeClr>
                    </a:solidFill>
                    <a:latin typeface="Century Gothic" panose="020B0502020202020204" pitchFamily="34" charset="0"/>
                  </a:rPr>
                  <a:t>він повинен протягом  </a:t>
                </a:r>
              </a:p>
              <a:p>
                <a:r>
                  <a:rPr lang="uk-UA" sz="1600" dirty="0" smtClean="0">
                    <a:solidFill>
                      <a:schemeClr val="accent5">
                        <a:lumMod val="50000"/>
                      </a:schemeClr>
                    </a:solidFill>
                    <a:latin typeface="Century Gothic" panose="020B0502020202020204" pitchFamily="34" charset="0"/>
                  </a:rPr>
                  <a:t>20 робочих </a:t>
                </a:r>
                <a:r>
                  <a:rPr lang="uk-UA" sz="1600" dirty="0">
                    <a:solidFill>
                      <a:schemeClr val="accent5">
                        <a:lumMod val="50000"/>
                      </a:schemeClr>
                    </a:solidFill>
                    <a:latin typeface="Century Gothic" panose="020B0502020202020204" pitchFamily="34" charset="0"/>
                  </a:rPr>
                  <a:t>днів з дня отримання рішення про надання </a:t>
                </a:r>
                <a:r>
                  <a:rPr lang="uk-UA" sz="1600" dirty="0" err="1" smtClean="0">
                    <a:solidFill>
                      <a:schemeClr val="accent5">
                        <a:lumMod val="50000"/>
                      </a:schemeClr>
                    </a:solidFill>
                    <a:latin typeface="Century Gothic" panose="020B0502020202020204" pitchFamily="34" charset="0"/>
                  </a:rPr>
                  <a:t>мікрогранту</a:t>
                </a:r>
                <a:r>
                  <a:rPr lang="uk-UA" sz="1600" dirty="0" smtClean="0">
                    <a:solidFill>
                      <a:schemeClr val="accent5">
                        <a:lumMod val="50000"/>
                      </a:schemeClr>
                    </a:solidFill>
                    <a:latin typeface="Century Gothic" panose="020B0502020202020204" pitchFamily="34" charset="0"/>
                  </a:rPr>
                  <a:t> зареєструватися як суб’єкт  </a:t>
                </a:r>
                <a:r>
                  <a:rPr lang="uk-UA" sz="1600" dirty="0">
                    <a:solidFill>
                      <a:schemeClr val="accent5">
                        <a:lumMod val="50000"/>
                      </a:schemeClr>
                    </a:solidFill>
                    <a:latin typeface="Century Gothic" panose="020B0502020202020204" pitchFamily="34" charset="0"/>
                  </a:rPr>
                  <a:t>господарювання, укласти договір про надання </a:t>
                </a:r>
                <a:r>
                  <a:rPr lang="uk-UA" sz="1600" dirty="0" smtClean="0">
                    <a:solidFill>
                      <a:schemeClr val="accent5">
                        <a:lumMod val="50000"/>
                      </a:schemeClr>
                    </a:solidFill>
                    <a:latin typeface="Century Gothic" panose="020B0502020202020204" pitchFamily="34" charset="0"/>
                  </a:rPr>
                  <a:t>мікро гранту за </a:t>
                </a:r>
                <a:r>
                  <a:rPr lang="uk-UA" sz="1600" dirty="0">
                    <a:solidFill>
                      <a:schemeClr val="accent5">
                        <a:lumMod val="50000"/>
                      </a:schemeClr>
                    </a:solidFill>
                    <a:latin typeface="Century Gothic" panose="020B0502020202020204" pitchFamily="34" charset="0"/>
                  </a:rPr>
                  <a:t>формою</a:t>
                </a:r>
                <a:r>
                  <a:rPr lang="uk-UA" sz="1600" dirty="0" smtClean="0">
                    <a:solidFill>
                      <a:schemeClr val="accent5">
                        <a:lumMod val="50000"/>
                      </a:schemeClr>
                    </a:solidFill>
                    <a:latin typeface="Century Gothic" panose="020B0502020202020204" pitchFamily="34" charset="0"/>
                  </a:rPr>
                  <a:t>,  встановленою  </a:t>
                </a:r>
                <a:r>
                  <a:rPr lang="uk-UA" sz="1600" dirty="0">
                    <a:solidFill>
                      <a:schemeClr val="accent5">
                        <a:lumMod val="50000"/>
                      </a:schemeClr>
                    </a:solidFill>
                    <a:latin typeface="Century Gothic" panose="020B0502020202020204" pitchFamily="34" charset="0"/>
                  </a:rPr>
                  <a:t>Мінекономіки, та подати до уповноваженого банку </a:t>
                </a:r>
                <a:r>
                  <a:rPr lang="uk-UA" sz="1600" dirty="0" smtClean="0">
                    <a:solidFill>
                      <a:schemeClr val="accent5">
                        <a:lumMod val="50000"/>
                      </a:schemeClr>
                    </a:solidFill>
                    <a:latin typeface="Century Gothic" panose="020B0502020202020204" pitchFamily="34" charset="0"/>
                  </a:rPr>
                  <a:t>пакет </a:t>
                </a:r>
                <a:r>
                  <a:rPr lang="uk-UA" sz="1600" dirty="0">
                    <a:solidFill>
                      <a:schemeClr val="accent5">
                        <a:lumMod val="50000"/>
                      </a:schemeClr>
                    </a:solidFill>
                    <a:latin typeface="Century Gothic" panose="020B0502020202020204" pitchFamily="34" charset="0"/>
                  </a:rPr>
                  <a:t>документів для відкриття </a:t>
                </a:r>
                <a:r>
                  <a:rPr lang="uk-UA" sz="1600" dirty="0" smtClean="0">
                    <a:solidFill>
                      <a:schemeClr val="accent5">
                        <a:lumMod val="50000"/>
                      </a:schemeClr>
                    </a:solidFill>
                    <a:latin typeface="Century Gothic" panose="020B0502020202020204" pitchFamily="34" charset="0"/>
                  </a:rPr>
                  <a:t>рахунка</a:t>
                </a:r>
                <a:endParaRPr lang="uk-UA" sz="1600" dirty="0">
                  <a:solidFill>
                    <a:schemeClr val="accent5">
                      <a:lumMod val="50000"/>
                    </a:schemeClr>
                  </a:solidFill>
                  <a:latin typeface="Century Gothic" panose="020B0502020202020204" pitchFamily="34" charset="0"/>
                </a:endParaRPr>
              </a:p>
            </p:txBody>
          </p:sp>
        </p:grpSp>
        <p:pic>
          <p:nvPicPr>
            <p:cNvPr id="32" name="Picture 2" descr="C:\Мои документы\слайди\Піктограмки\іконки\Р54.png"/>
            <p:cNvPicPr>
              <a:picLocks noChangeAspect="1" noChangeArrowheads="1"/>
            </p:cNvPicPr>
            <p:nvPr/>
          </p:nvPicPr>
          <p:blipFill>
            <a:blip r:embed="rId5">
              <a:duotone>
                <a:schemeClr val="accent4">
                  <a:shade val="45000"/>
                  <a:satMod val="135000"/>
                </a:schemeClr>
                <a:prstClr val="white"/>
              </a:duotone>
              <a:extLst>
                <a:ext uri="{BEBA8EAE-BF5A-486C-A8C5-ECC9F3942E4B}">
                  <a14:imgProps xmlns:a14="http://schemas.microsoft.com/office/drawing/2010/main">
                    <a14:imgLayer r:embed="rId6">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1964132" y="2222710"/>
              <a:ext cx="512763" cy="54927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 name="Группа 8"/>
          <p:cNvGrpSpPr/>
          <p:nvPr/>
        </p:nvGrpSpPr>
        <p:grpSpPr>
          <a:xfrm>
            <a:off x="1805395" y="5152018"/>
            <a:ext cx="9561470" cy="843839"/>
            <a:chOff x="1805395" y="5152018"/>
            <a:chExt cx="9561470" cy="843839"/>
          </a:xfrm>
        </p:grpSpPr>
        <p:grpSp>
          <p:nvGrpSpPr>
            <p:cNvPr id="8" name="Группа 7"/>
            <p:cNvGrpSpPr/>
            <p:nvPr/>
          </p:nvGrpSpPr>
          <p:grpSpPr>
            <a:xfrm>
              <a:off x="1805395" y="5152018"/>
              <a:ext cx="9561470" cy="843839"/>
              <a:chOff x="1805395" y="4936358"/>
              <a:chExt cx="9561470" cy="843839"/>
            </a:xfrm>
          </p:grpSpPr>
          <p:sp>
            <p:nvSpPr>
              <p:cNvPr id="55" name="矩形 8"/>
              <p:cNvSpPr/>
              <p:nvPr/>
            </p:nvSpPr>
            <p:spPr>
              <a:xfrm>
                <a:off x="1805395" y="4936358"/>
                <a:ext cx="9337183" cy="843839"/>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Century Gothic" panose="020B0502020202020204" pitchFamily="34" charset="0"/>
                </a:endParaRPr>
              </a:p>
            </p:txBody>
          </p:sp>
          <p:sp>
            <p:nvSpPr>
              <p:cNvPr id="5" name="Прямоугольник 4"/>
              <p:cNvSpPr/>
              <p:nvPr/>
            </p:nvSpPr>
            <p:spPr>
              <a:xfrm>
                <a:off x="2715376" y="5058274"/>
                <a:ext cx="8651489" cy="584775"/>
              </a:xfrm>
              <a:prstGeom prst="rect">
                <a:avLst/>
              </a:prstGeom>
            </p:spPr>
            <p:txBody>
              <a:bodyPr wrap="square">
                <a:spAutoFit/>
              </a:bodyPr>
              <a:lstStyle/>
              <a:p>
                <a:r>
                  <a:rPr lang="uk-UA" sz="1600" dirty="0">
                    <a:solidFill>
                      <a:schemeClr val="accent5">
                        <a:lumMod val="50000"/>
                      </a:schemeClr>
                    </a:solidFill>
                    <a:latin typeface="Century Gothic" panose="020B0502020202020204" pitchFamily="34" charset="0"/>
                  </a:rPr>
                  <a:t>Уповноважений </a:t>
                </a:r>
                <a:r>
                  <a:rPr lang="uk-UA" sz="1600" b="1" dirty="0">
                    <a:solidFill>
                      <a:schemeClr val="accent5">
                        <a:lumMod val="50000"/>
                      </a:schemeClr>
                    </a:solidFill>
                    <a:latin typeface="Century Gothic" panose="020B0502020202020204" pitchFamily="34" charset="0"/>
                  </a:rPr>
                  <a:t>банк</a:t>
                </a:r>
                <a:r>
                  <a:rPr lang="uk-UA" sz="1600" dirty="0">
                    <a:solidFill>
                      <a:schemeClr val="accent5">
                        <a:lumMod val="50000"/>
                      </a:schemeClr>
                    </a:solidFill>
                    <a:latin typeface="Century Gothic" panose="020B0502020202020204" pitchFamily="34" charset="0"/>
                  </a:rPr>
                  <a:t> протягом двох робочих днів повинен </a:t>
                </a:r>
                <a:r>
                  <a:rPr lang="uk-UA" sz="1600" b="1" dirty="0">
                    <a:solidFill>
                      <a:schemeClr val="accent5">
                        <a:lumMod val="50000"/>
                      </a:schemeClr>
                    </a:solidFill>
                    <a:latin typeface="Century Gothic" panose="020B0502020202020204" pitchFamily="34" charset="0"/>
                  </a:rPr>
                  <a:t>відкрити рахунок </a:t>
                </a:r>
                <a:r>
                  <a:rPr lang="uk-UA" sz="1600" dirty="0">
                    <a:solidFill>
                      <a:schemeClr val="accent5">
                        <a:lumMod val="50000"/>
                      </a:schemeClr>
                    </a:solidFill>
                    <a:latin typeface="Century Gothic" panose="020B0502020202020204" pitchFamily="34" charset="0"/>
                  </a:rPr>
                  <a:t>отримувачу або повідомити отримувачу про відмову в його </a:t>
                </a:r>
                <a:r>
                  <a:rPr lang="uk-UA" sz="1600" dirty="0" smtClean="0">
                    <a:solidFill>
                      <a:schemeClr val="accent5">
                        <a:lumMod val="50000"/>
                      </a:schemeClr>
                    </a:solidFill>
                    <a:latin typeface="Century Gothic" panose="020B0502020202020204" pitchFamily="34" charset="0"/>
                  </a:rPr>
                  <a:t>відкритті</a:t>
                </a:r>
                <a:endParaRPr lang="uk-UA" sz="1600" dirty="0">
                  <a:solidFill>
                    <a:schemeClr val="accent5">
                      <a:lumMod val="50000"/>
                    </a:schemeClr>
                  </a:solidFill>
                  <a:latin typeface="Century Gothic" panose="020B0502020202020204" pitchFamily="34" charset="0"/>
                </a:endParaRPr>
              </a:p>
            </p:txBody>
          </p:sp>
        </p:grpSp>
        <p:grpSp>
          <p:nvGrpSpPr>
            <p:cNvPr id="33" name="Группа 32"/>
            <p:cNvGrpSpPr/>
            <p:nvPr/>
          </p:nvGrpSpPr>
          <p:grpSpPr>
            <a:xfrm>
              <a:off x="1987920" y="5330033"/>
              <a:ext cx="488975" cy="487805"/>
              <a:chOff x="476001" y="808128"/>
              <a:chExt cx="2172308" cy="2172308"/>
            </a:xfrm>
          </p:grpSpPr>
          <p:pic>
            <p:nvPicPr>
              <p:cNvPr id="34" name="Picture 7" descr="C:\Мои документы\слайди\Піктограмки\іконки\bank_icon_144515.png"/>
              <p:cNvPicPr>
                <a:picLocks noChangeAspect="1" noChangeArrowheads="1"/>
              </p:cNvPicPr>
              <p:nvPr/>
            </p:nvPicPr>
            <p:blipFill>
              <a:blip r:embed="rId7"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76001" y="808128"/>
                <a:ext cx="2172308" cy="2172308"/>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8" descr="C:\Мои документы\слайди\Піктограмки\іконки\ГРИВНЯ.png"/>
              <p:cNvPicPr>
                <a:picLocks noChangeAspect="1" noChangeArrowheads="1"/>
              </p:cNvPicPr>
              <p:nvPr/>
            </p:nvPicPr>
            <p:blipFill rotWithShape="1">
              <a:blip r:embed="rId8" cstate="print">
                <a:duotone>
                  <a:schemeClr val="accent4">
                    <a:shade val="45000"/>
                    <a:satMod val="135000"/>
                  </a:schemeClr>
                  <a:prstClr val="white"/>
                </a:duotone>
                <a:extLst>
                  <a:ext uri="{28A0092B-C50C-407E-A947-70E740481C1C}">
                    <a14:useLocalDpi xmlns:a14="http://schemas.microsoft.com/office/drawing/2010/main" val="0"/>
                  </a:ext>
                </a:extLst>
              </a:blip>
              <a:srcRect l="16543" t="10491" r="7071" b="23900"/>
              <a:stretch/>
            </p:blipFill>
            <p:spPr bwMode="auto">
              <a:xfrm>
                <a:off x="1254365" y="851930"/>
                <a:ext cx="702722" cy="730408"/>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2" name="Группа 11"/>
          <p:cNvGrpSpPr/>
          <p:nvPr/>
        </p:nvGrpSpPr>
        <p:grpSpPr>
          <a:xfrm>
            <a:off x="1663200" y="3691650"/>
            <a:ext cx="9479378" cy="1187358"/>
            <a:chOff x="1663200" y="3691650"/>
            <a:chExt cx="9479378" cy="1187358"/>
          </a:xfrm>
        </p:grpSpPr>
        <p:grpSp>
          <p:nvGrpSpPr>
            <p:cNvPr id="7" name="Группа 6"/>
            <p:cNvGrpSpPr/>
            <p:nvPr/>
          </p:nvGrpSpPr>
          <p:grpSpPr>
            <a:xfrm>
              <a:off x="1805395" y="3691650"/>
              <a:ext cx="9337183" cy="1187358"/>
              <a:chOff x="1767184" y="1949570"/>
              <a:chExt cx="9337183" cy="1187358"/>
            </a:xfrm>
          </p:grpSpPr>
          <p:sp>
            <p:nvSpPr>
              <p:cNvPr id="17" name="矩形 8"/>
              <p:cNvSpPr/>
              <p:nvPr/>
            </p:nvSpPr>
            <p:spPr>
              <a:xfrm>
                <a:off x="1767184" y="1949570"/>
                <a:ext cx="9337183" cy="1143611"/>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Century Gothic" panose="020B0502020202020204" pitchFamily="34" charset="0"/>
                </a:endParaRPr>
              </a:p>
            </p:txBody>
          </p:sp>
          <p:sp>
            <p:nvSpPr>
              <p:cNvPr id="31" name="Прямоугольник 30"/>
              <p:cNvSpPr/>
              <p:nvPr/>
            </p:nvSpPr>
            <p:spPr>
              <a:xfrm>
                <a:off x="2369079" y="2059710"/>
                <a:ext cx="8702736" cy="1077218"/>
              </a:xfrm>
              <a:prstGeom prst="rect">
                <a:avLst/>
              </a:prstGeom>
            </p:spPr>
            <p:txBody>
              <a:bodyPr wrap="square">
                <a:spAutoFit/>
              </a:bodyPr>
              <a:lstStyle/>
              <a:p>
                <a:pPr algn="just"/>
                <a:r>
                  <a:rPr lang="uk-UA" sz="1600" dirty="0" smtClean="0">
                    <a:solidFill>
                      <a:schemeClr val="accent5">
                        <a:lumMod val="50000"/>
                      </a:schemeClr>
                    </a:solidFill>
                    <a:latin typeface="Century Gothic" panose="020B0502020202020204" pitchFamily="34" charset="0"/>
                  </a:rPr>
                  <a:t>Якщо коли отримувачем </a:t>
                </a:r>
                <a:r>
                  <a:rPr lang="uk-UA" sz="1600" b="1" dirty="0" smtClean="0">
                    <a:solidFill>
                      <a:schemeClr val="accent5">
                        <a:lumMod val="50000"/>
                      </a:schemeClr>
                    </a:solidFill>
                    <a:latin typeface="Century Gothic" panose="020B0502020202020204" pitchFamily="34" charset="0"/>
                  </a:rPr>
                  <a:t>є фізична особа - підприємець, чи юридична особа</a:t>
                </a:r>
                <a:r>
                  <a:rPr lang="uk-UA" sz="1600" dirty="0" smtClean="0">
                    <a:solidFill>
                      <a:schemeClr val="accent5">
                        <a:lumMod val="50000"/>
                      </a:schemeClr>
                    </a:solidFill>
                    <a:latin typeface="Century Gothic" panose="020B0502020202020204" pitchFamily="34" charset="0"/>
                  </a:rPr>
                  <a:t> він повинен протягом 20 робочих днів з дня отримання рішення про надання </a:t>
                </a:r>
                <a:r>
                  <a:rPr lang="uk-UA" sz="1600" dirty="0" err="1" smtClean="0">
                    <a:solidFill>
                      <a:schemeClr val="accent5">
                        <a:lumMod val="50000"/>
                      </a:schemeClr>
                    </a:solidFill>
                    <a:latin typeface="Century Gothic" panose="020B0502020202020204" pitchFamily="34" charset="0"/>
                  </a:rPr>
                  <a:t>мікрогранту</a:t>
                </a:r>
                <a:r>
                  <a:rPr lang="uk-UA" sz="1600" dirty="0" smtClean="0">
                    <a:solidFill>
                      <a:schemeClr val="accent5">
                        <a:lumMod val="50000"/>
                      </a:schemeClr>
                    </a:solidFill>
                    <a:latin typeface="Century Gothic" panose="020B0502020202020204" pitchFamily="34" charset="0"/>
                  </a:rPr>
                  <a:t> укласти договір </a:t>
                </a:r>
                <a:r>
                  <a:rPr lang="uk-UA" sz="1600" dirty="0">
                    <a:solidFill>
                      <a:schemeClr val="accent5">
                        <a:lumMod val="50000"/>
                      </a:schemeClr>
                    </a:solidFill>
                    <a:latin typeface="Century Gothic" panose="020B0502020202020204" pitchFamily="34" charset="0"/>
                  </a:rPr>
                  <a:t>про надання </a:t>
                </a:r>
                <a:r>
                  <a:rPr lang="uk-UA" sz="1600" dirty="0" err="1" smtClean="0">
                    <a:solidFill>
                      <a:schemeClr val="accent5">
                        <a:lumMod val="50000"/>
                      </a:schemeClr>
                    </a:solidFill>
                    <a:latin typeface="Century Gothic" panose="020B0502020202020204" pitchFamily="34" charset="0"/>
                  </a:rPr>
                  <a:t>мікрогранту</a:t>
                </a:r>
                <a:r>
                  <a:rPr lang="uk-UA" sz="1600" dirty="0" smtClean="0">
                    <a:solidFill>
                      <a:schemeClr val="accent5">
                        <a:lumMod val="50000"/>
                      </a:schemeClr>
                    </a:solidFill>
                    <a:latin typeface="Century Gothic" panose="020B0502020202020204" pitchFamily="34" charset="0"/>
                  </a:rPr>
                  <a:t> та подати до уповноваженого банку пакет документів для відкриття  рахунка</a:t>
                </a:r>
                <a:endParaRPr lang="uk-UA" sz="1600" dirty="0">
                  <a:solidFill>
                    <a:schemeClr val="accent5">
                      <a:lumMod val="50000"/>
                    </a:schemeClr>
                  </a:solidFill>
                  <a:latin typeface="Century Gothic" panose="020B0502020202020204" pitchFamily="34" charset="0"/>
                </a:endParaRPr>
              </a:p>
            </p:txBody>
          </p:sp>
        </p:grpSp>
        <p:pic>
          <p:nvPicPr>
            <p:cNvPr id="2050" name="Picture 2" descr="C:\Мои документы\слайди\Піктограмки\іконки\1913822.png"/>
            <p:cNvPicPr>
              <a:picLocks noChangeAspect="1" noChangeArrowheads="1"/>
            </p:cNvPicPr>
            <p:nvPr/>
          </p:nvPicPr>
          <p:blipFill>
            <a:blip r:embed="rId9"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63200" y="3759243"/>
              <a:ext cx="949806" cy="94980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224620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3625</TotalTime>
  <Words>875</Words>
  <Application>Microsoft Office PowerPoint</Application>
  <PresentationFormat>Довільний</PresentationFormat>
  <Paragraphs>100</Paragraphs>
  <Slides>12</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12</vt:i4>
      </vt:variant>
    </vt:vector>
  </HeadingPairs>
  <TitlesOfParts>
    <vt:vector size="13" baseType="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Користувач Windows</dc:creator>
  <cp:lastModifiedBy>Петренко Оксана</cp:lastModifiedBy>
  <cp:revision>421</cp:revision>
  <cp:lastPrinted>2023-02-01T13:23:55Z</cp:lastPrinted>
  <dcterms:created xsi:type="dcterms:W3CDTF">2021-06-24T15:52:06Z</dcterms:created>
  <dcterms:modified xsi:type="dcterms:W3CDTF">2023-07-17T08:41:27Z</dcterms:modified>
</cp:coreProperties>
</file>